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3"/>
  </p:notesMasterIdLst>
  <p:sldIdLst>
    <p:sldId id="330" r:id="rId5"/>
    <p:sldId id="334" r:id="rId6"/>
    <p:sldId id="581" r:id="rId7"/>
    <p:sldId id="318" r:id="rId8"/>
    <p:sldId id="305" r:id="rId9"/>
    <p:sldId id="258" r:id="rId10"/>
    <p:sldId id="547" r:id="rId11"/>
    <p:sldId id="563" r:id="rId12"/>
    <p:sldId id="595" r:id="rId13"/>
    <p:sldId id="548" r:id="rId14"/>
    <p:sldId id="550" r:id="rId15"/>
    <p:sldId id="549" r:id="rId16"/>
    <p:sldId id="552" r:id="rId17"/>
    <p:sldId id="553" r:id="rId18"/>
    <p:sldId id="596" r:id="rId19"/>
    <p:sldId id="597" r:id="rId20"/>
    <p:sldId id="544" r:id="rId21"/>
    <p:sldId id="564" r:id="rId22"/>
    <p:sldId id="555" r:id="rId23"/>
    <p:sldId id="556" r:id="rId24"/>
    <p:sldId id="356" r:id="rId25"/>
    <p:sldId id="351" r:id="rId26"/>
    <p:sldId id="568" r:id="rId27"/>
    <p:sldId id="599" r:id="rId28"/>
    <p:sldId id="569" r:id="rId29"/>
    <p:sldId id="575" r:id="rId30"/>
    <p:sldId id="574" r:id="rId31"/>
    <p:sldId id="594" r:id="rId32"/>
    <p:sldId id="572" r:id="rId33"/>
    <p:sldId id="573" r:id="rId34"/>
    <p:sldId id="578" r:id="rId35"/>
    <p:sldId id="565" r:id="rId36"/>
    <p:sldId id="353" r:id="rId37"/>
    <p:sldId id="584" r:id="rId38"/>
    <p:sldId id="593" r:id="rId39"/>
    <p:sldId id="545" r:id="rId40"/>
    <p:sldId id="546" r:id="rId41"/>
    <p:sldId id="586" r:id="rId42"/>
    <p:sldId id="566" r:id="rId43"/>
    <p:sldId id="587" r:id="rId44"/>
    <p:sldId id="600" r:id="rId45"/>
    <p:sldId id="588" r:id="rId46"/>
    <p:sldId id="589" r:id="rId47"/>
    <p:sldId id="590" r:id="rId48"/>
    <p:sldId id="591" r:id="rId49"/>
    <p:sldId id="592" r:id="rId50"/>
    <p:sldId id="577" r:id="rId51"/>
    <p:sldId id="533" r:id="rId5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ven Reinhart" initials="SR" lastIdx="1" clrIdx="0">
    <p:extLst>
      <p:ext uri="{19B8F6BF-5375-455C-9EA6-DF929625EA0E}">
        <p15:presenceInfo xmlns:p15="http://schemas.microsoft.com/office/powerpoint/2012/main" userId="ae4103ed05cfa97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768A35-92C9-BA76-61B3-34472108E3AB}" v="19" dt="2024-07-08T15:32:44.939"/>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3678" autoAdjust="0"/>
  </p:normalViewPr>
  <p:slideViewPr>
    <p:cSldViewPr snapToGrid="0" snapToObjects="1">
      <p:cViewPr varScale="1">
        <p:scale>
          <a:sx n="64" d="100"/>
          <a:sy n="64" d="100"/>
        </p:scale>
        <p:origin x="748"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132938-510D-4FBD-A874-0ECA3D33FB51}" type="datetimeFigureOut">
              <a:rPr lang="de-DE" smtClean="0"/>
              <a:t>15.07.2024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2CD1ED-350A-431D-A675-15DAD2F7EE9D}" type="slidenum">
              <a:rPr lang="de-DE" smtClean="0"/>
              <a:t>‹Nr.›</a:t>
            </a:fld>
            <a:endParaRPr lang="de-DE"/>
          </a:p>
        </p:txBody>
      </p:sp>
    </p:spTree>
    <p:extLst>
      <p:ext uri="{BB962C8B-B14F-4D97-AF65-F5344CB8AC3E}">
        <p14:creationId xmlns:p14="http://schemas.microsoft.com/office/powerpoint/2010/main" val="153671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E2CD1ED-350A-431D-A675-15DAD2F7EE9D}" type="slidenum">
              <a:rPr lang="de-DE" smtClean="0"/>
              <a:t>1</a:t>
            </a:fld>
            <a:endParaRPr lang="de-DE"/>
          </a:p>
        </p:txBody>
      </p:sp>
    </p:spTree>
    <p:extLst>
      <p:ext uri="{BB962C8B-B14F-4D97-AF65-F5344CB8AC3E}">
        <p14:creationId xmlns:p14="http://schemas.microsoft.com/office/powerpoint/2010/main" val="69330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800" dirty="0">
              <a:effectLst/>
              <a:latin typeface="DFB Sans" panose="020B0503030500020204" pitchFamily="34" charset="0"/>
              <a:ea typeface="Carlito"/>
              <a:cs typeface="Carlito"/>
            </a:endParaRPr>
          </a:p>
        </p:txBody>
      </p:sp>
      <p:sp>
        <p:nvSpPr>
          <p:cNvPr id="4" name="Foliennummernplatzhalter 3"/>
          <p:cNvSpPr>
            <a:spLocks noGrp="1"/>
          </p:cNvSpPr>
          <p:nvPr>
            <p:ph type="sldNum" sz="quarter" idx="5"/>
          </p:nvPr>
        </p:nvSpPr>
        <p:spPr/>
        <p:txBody>
          <a:bodyPr/>
          <a:lstStyle/>
          <a:p>
            <a:fld id="{9E2CD1ED-350A-431D-A675-15DAD2F7EE9D}" type="slidenum">
              <a:rPr lang="de-DE" smtClean="0"/>
              <a:t>14</a:t>
            </a:fld>
            <a:endParaRPr lang="de-DE"/>
          </a:p>
        </p:txBody>
      </p:sp>
    </p:spTree>
    <p:extLst>
      <p:ext uri="{BB962C8B-B14F-4D97-AF65-F5344CB8AC3E}">
        <p14:creationId xmlns:p14="http://schemas.microsoft.com/office/powerpoint/2010/main" val="1843519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800" dirty="0">
              <a:effectLst/>
              <a:latin typeface="DFB Sans" panose="020B0503030500020204" pitchFamily="34" charset="0"/>
              <a:ea typeface="Carlito"/>
              <a:cs typeface="Carlito"/>
            </a:endParaRPr>
          </a:p>
        </p:txBody>
      </p:sp>
      <p:sp>
        <p:nvSpPr>
          <p:cNvPr id="4" name="Foliennummernplatzhalter 3"/>
          <p:cNvSpPr>
            <a:spLocks noGrp="1"/>
          </p:cNvSpPr>
          <p:nvPr>
            <p:ph type="sldNum" sz="quarter" idx="5"/>
          </p:nvPr>
        </p:nvSpPr>
        <p:spPr/>
        <p:txBody>
          <a:bodyPr/>
          <a:lstStyle/>
          <a:p>
            <a:fld id="{9E2CD1ED-350A-431D-A675-15DAD2F7EE9D}" type="slidenum">
              <a:rPr lang="de-DE" smtClean="0"/>
              <a:t>15</a:t>
            </a:fld>
            <a:endParaRPr lang="de-DE"/>
          </a:p>
        </p:txBody>
      </p:sp>
    </p:spTree>
    <p:extLst>
      <p:ext uri="{BB962C8B-B14F-4D97-AF65-F5344CB8AC3E}">
        <p14:creationId xmlns:p14="http://schemas.microsoft.com/office/powerpoint/2010/main" val="460013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800" dirty="0">
              <a:effectLst/>
              <a:latin typeface="DFB Sans" panose="020B0503030500020204" pitchFamily="34" charset="0"/>
              <a:ea typeface="Carlito"/>
              <a:cs typeface="Carlito"/>
            </a:endParaRPr>
          </a:p>
        </p:txBody>
      </p:sp>
      <p:sp>
        <p:nvSpPr>
          <p:cNvPr id="4" name="Foliennummernplatzhalter 3"/>
          <p:cNvSpPr>
            <a:spLocks noGrp="1"/>
          </p:cNvSpPr>
          <p:nvPr>
            <p:ph type="sldNum" sz="quarter" idx="5"/>
          </p:nvPr>
        </p:nvSpPr>
        <p:spPr/>
        <p:txBody>
          <a:bodyPr/>
          <a:lstStyle/>
          <a:p>
            <a:fld id="{9E2CD1ED-350A-431D-A675-15DAD2F7EE9D}" type="slidenum">
              <a:rPr lang="de-DE" smtClean="0"/>
              <a:t>16</a:t>
            </a:fld>
            <a:endParaRPr lang="de-DE"/>
          </a:p>
        </p:txBody>
      </p:sp>
    </p:spTree>
    <p:extLst>
      <p:ext uri="{BB962C8B-B14F-4D97-AF65-F5344CB8AC3E}">
        <p14:creationId xmlns:p14="http://schemas.microsoft.com/office/powerpoint/2010/main" val="115422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800" dirty="0">
              <a:effectLst/>
              <a:latin typeface="DFB Sans" panose="020B0503030500020204" pitchFamily="34" charset="0"/>
              <a:ea typeface="Carlito"/>
              <a:cs typeface="Carlito"/>
            </a:endParaRPr>
          </a:p>
        </p:txBody>
      </p:sp>
      <p:sp>
        <p:nvSpPr>
          <p:cNvPr id="4" name="Foliennummernplatzhalter 3"/>
          <p:cNvSpPr>
            <a:spLocks noGrp="1"/>
          </p:cNvSpPr>
          <p:nvPr>
            <p:ph type="sldNum" sz="quarter" idx="5"/>
          </p:nvPr>
        </p:nvSpPr>
        <p:spPr/>
        <p:txBody>
          <a:bodyPr/>
          <a:lstStyle/>
          <a:p>
            <a:fld id="{9E2CD1ED-350A-431D-A675-15DAD2F7EE9D}" type="slidenum">
              <a:rPr lang="de-DE" smtClean="0"/>
              <a:t>17</a:t>
            </a:fld>
            <a:endParaRPr lang="de-DE"/>
          </a:p>
        </p:txBody>
      </p:sp>
    </p:spTree>
    <p:extLst>
      <p:ext uri="{BB962C8B-B14F-4D97-AF65-F5344CB8AC3E}">
        <p14:creationId xmlns:p14="http://schemas.microsoft.com/office/powerpoint/2010/main" val="1709841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800" dirty="0">
              <a:effectLst/>
              <a:latin typeface="DFB Sans" panose="020B0503030500020204" pitchFamily="34" charset="0"/>
              <a:ea typeface="Carlito"/>
              <a:cs typeface="Carlito"/>
            </a:endParaRPr>
          </a:p>
        </p:txBody>
      </p:sp>
      <p:sp>
        <p:nvSpPr>
          <p:cNvPr id="4" name="Foliennummernplatzhalter 3"/>
          <p:cNvSpPr>
            <a:spLocks noGrp="1"/>
          </p:cNvSpPr>
          <p:nvPr>
            <p:ph type="sldNum" sz="quarter" idx="5"/>
          </p:nvPr>
        </p:nvSpPr>
        <p:spPr/>
        <p:txBody>
          <a:bodyPr/>
          <a:lstStyle/>
          <a:p>
            <a:fld id="{9E2CD1ED-350A-431D-A675-15DAD2F7EE9D}" type="slidenum">
              <a:rPr lang="de-DE" smtClean="0"/>
              <a:t>18</a:t>
            </a:fld>
            <a:endParaRPr lang="de-DE"/>
          </a:p>
        </p:txBody>
      </p:sp>
    </p:spTree>
    <p:extLst>
      <p:ext uri="{BB962C8B-B14F-4D97-AF65-F5344CB8AC3E}">
        <p14:creationId xmlns:p14="http://schemas.microsoft.com/office/powerpoint/2010/main" val="4064409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800" dirty="0">
              <a:effectLst/>
              <a:latin typeface="DFB Sans" panose="020B0503030500020204" pitchFamily="34" charset="0"/>
              <a:ea typeface="Carlito"/>
              <a:cs typeface="Carlito"/>
            </a:endParaRPr>
          </a:p>
        </p:txBody>
      </p:sp>
      <p:sp>
        <p:nvSpPr>
          <p:cNvPr id="4" name="Foliennummernplatzhalter 3"/>
          <p:cNvSpPr>
            <a:spLocks noGrp="1"/>
          </p:cNvSpPr>
          <p:nvPr>
            <p:ph type="sldNum" sz="quarter" idx="5"/>
          </p:nvPr>
        </p:nvSpPr>
        <p:spPr/>
        <p:txBody>
          <a:bodyPr/>
          <a:lstStyle/>
          <a:p>
            <a:fld id="{9E2CD1ED-350A-431D-A675-15DAD2F7EE9D}" type="slidenum">
              <a:rPr lang="de-DE" smtClean="0"/>
              <a:t>19</a:t>
            </a:fld>
            <a:endParaRPr lang="de-DE"/>
          </a:p>
        </p:txBody>
      </p:sp>
    </p:spTree>
    <p:extLst>
      <p:ext uri="{BB962C8B-B14F-4D97-AF65-F5344CB8AC3E}">
        <p14:creationId xmlns:p14="http://schemas.microsoft.com/office/powerpoint/2010/main" val="1178396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b="1" dirty="0">
                <a:effectLst/>
                <a:latin typeface="DFB Sans" panose="020B0503030500020204" pitchFamily="34" charset="0"/>
                <a:ea typeface="Carlito"/>
                <a:cs typeface="Carlito"/>
              </a:rPr>
              <a:t>Anmerkung:</a:t>
            </a:r>
            <a:endParaRPr lang="de-DE" sz="1800" dirty="0">
              <a:effectLst/>
              <a:latin typeface="DFB Sans" panose="020B0503030500020204" pitchFamily="34" charset="0"/>
              <a:ea typeface="Carlito"/>
              <a:cs typeface="Carlito"/>
            </a:endParaRPr>
          </a:p>
        </p:txBody>
      </p:sp>
      <p:sp>
        <p:nvSpPr>
          <p:cNvPr id="4" name="Foliennummernplatzhalter 3"/>
          <p:cNvSpPr>
            <a:spLocks noGrp="1"/>
          </p:cNvSpPr>
          <p:nvPr>
            <p:ph type="sldNum" sz="quarter" idx="5"/>
          </p:nvPr>
        </p:nvSpPr>
        <p:spPr/>
        <p:txBody>
          <a:bodyPr/>
          <a:lstStyle/>
          <a:p>
            <a:fld id="{9E2CD1ED-350A-431D-A675-15DAD2F7EE9D}" type="slidenum">
              <a:rPr lang="de-DE" smtClean="0"/>
              <a:t>20</a:t>
            </a:fld>
            <a:endParaRPr lang="de-DE"/>
          </a:p>
        </p:txBody>
      </p:sp>
    </p:spTree>
    <p:extLst>
      <p:ext uri="{BB962C8B-B14F-4D97-AF65-F5344CB8AC3E}">
        <p14:creationId xmlns:p14="http://schemas.microsoft.com/office/powerpoint/2010/main" val="3742850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E2CD1ED-350A-431D-A675-15DAD2F7EE9D}" type="slidenum">
              <a:rPr lang="de-DE" smtClean="0"/>
              <a:t>26</a:t>
            </a:fld>
            <a:endParaRPr lang="de-DE"/>
          </a:p>
        </p:txBody>
      </p:sp>
    </p:spTree>
    <p:extLst>
      <p:ext uri="{BB962C8B-B14F-4D97-AF65-F5344CB8AC3E}">
        <p14:creationId xmlns:p14="http://schemas.microsoft.com/office/powerpoint/2010/main" val="2819155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sz="1400" b="1" dirty="0"/>
              <a:t>Schiri erklärt den Anwesenden, warum die Beruhigungspause angewendet wurde, was die nächsten Schritte sind und wie lang unterbrochen wird</a:t>
            </a:r>
            <a:endParaRPr lang="de-DE" sz="1400" dirty="0"/>
          </a:p>
          <a:p>
            <a:pPr lvl="1"/>
            <a:r>
              <a:rPr lang="de-DE" sz="1000" dirty="0">
                <a:solidFill>
                  <a:schemeClr val="tx1"/>
                </a:solidFill>
              </a:rPr>
              <a:t>Länge der Unterbrechung legt Schiri fest</a:t>
            </a:r>
          </a:p>
          <a:p>
            <a:pPr lvl="1"/>
            <a:r>
              <a:rPr lang="de-DE" sz="1000" dirty="0">
                <a:solidFill>
                  <a:schemeClr val="tx1"/>
                </a:solidFill>
              </a:rPr>
              <a:t>Aspekte hierfür:</a:t>
            </a:r>
          </a:p>
          <a:p>
            <a:pPr lvl="2"/>
            <a:r>
              <a:rPr lang="de-DE" sz="1000" dirty="0">
                <a:solidFill>
                  <a:schemeClr val="tx1"/>
                </a:solidFill>
              </a:rPr>
              <a:t>Intensität und Umfang des Auslösers für die Anwendung des DFB-STOPP-Konzepts</a:t>
            </a:r>
          </a:p>
          <a:p>
            <a:pPr lvl="2"/>
            <a:r>
              <a:rPr lang="de-DE" sz="1000" dirty="0">
                <a:solidFill>
                  <a:schemeClr val="tx1"/>
                </a:solidFill>
              </a:rPr>
              <a:t>Verhalten nach Beginn der Beruhigungspause</a:t>
            </a:r>
          </a:p>
          <a:p>
            <a:pPr lvl="2"/>
            <a:r>
              <a:rPr lang="de-DE" sz="1000" dirty="0"/>
              <a:t>Witterung (z.B. kaltes Wetter, Regen vs. Sonnenschein)</a:t>
            </a:r>
            <a:endParaRPr lang="de-DE" dirty="0"/>
          </a:p>
          <a:p>
            <a:endParaRPr lang="de-DE" dirty="0"/>
          </a:p>
        </p:txBody>
      </p:sp>
      <p:sp>
        <p:nvSpPr>
          <p:cNvPr id="4" name="Foliennummernplatzhalter 3"/>
          <p:cNvSpPr>
            <a:spLocks noGrp="1"/>
          </p:cNvSpPr>
          <p:nvPr>
            <p:ph type="sldNum" sz="quarter" idx="5"/>
          </p:nvPr>
        </p:nvSpPr>
        <p:spPr/>
        <p:txBody>
          <a:bodyPr/>
          <a:lstStyle/>
          <a:p>
            <a:fld id="{9E2CD1ED-350A-431D-A675-15DAD2F7EE9D}" type="slidenum">
              <a:rPr lang="de-DE" smtClean="0"/>
              <a:t>27</a:t>
            </a:fld>
            <a:endParaRPr lang="de-DE"/>
          </a:p>
        </p:txBody>
      </p:sp>
    </p:spTree>
    <p:extLst>
      <p:ext uri="{BB962C8B-B14F-4D97-AF65-F5344CB8AC3E}">
        <p14:creationId xmlns:p14="http://schemas.microsoft.com/office/powerpoint/2010/main" val="1364412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400" dirty="0">
              <a:effectLst/>
              <a:latin typeface="DFB Sans" panose="020B0503030500020204" pitchFamily="34" charset="0"/>
              <a:ea typeface="Carlito"/>
              <a:cs typeface="Carlito"/>
            </a:endParaRPr>
          </a:p>
        </p:txBody>
      </p:sp>
      <p:sp>
        <p:nvSpPr>
          <p:cNvPr id="4" name="Foliennummernplatzhalter 3"/>
          <p:cNvSpPr>
            <a:spLocks noGrp="1"/>
          </p:cNvSpPr>
          <p:nvPr>
            <p:ph type="sldNum" sz="quarter" idx="5"/>
          </p:nvPr>
        </p:nvSpPr>
        <p:spPr/>
        <p:txBody>
          <a:bodyPr/>
          <a:lstStyle/>
          <a:p>
            <a:fld id="{9E2CD1ED-350A-431D-A675-15DAD2F7EE9D}" type="slidenum">
              <a:rPr lang="de-DE" smtClean="0"/>
              <a:t>34</a:t>
            </a:fld>
            <a:endParaRPr lang="de-DE"/>
          </a:p>
        </p:txBody>
      </p:sp>
    </p:spTree>
    <p:extLst>
      <p:ext uri="{BB962C8B-B14F-4D97-AF65-F5344CB8AC3E}">
        <p14:creationId xmlns:p14="http://schemas.microsoft.com/office/powerpoint/2010/main" val="3025659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800" dirty="0">
              <a:effectLst/>
              <a:latin typeface="DFB Sans" panose="020B0503030500020204" pitchFamily="34" charset="0"/>
              <a:ea typeface="Carlito"/>
              <a:cs typeface="Carlito"/>
            </a:endParaRPr>
          </a:p>
        </p:txBody>
      </p:sp>
      <p:sp>
        <p:nvSpPr>
          <p:cNvPr id="4" name="Foliennummernplatzhalter 3"/>
          <p:cNvSpPr>
            <a:spLocks noGrp="1"/>
          </p:cNvSpPr>
          <p:nvPr>
            <p:ph type="sldNum" sz="quarter" idx="5"/>
          </p:nvPr>
        </p:nvSpPr>
        <p:spPr/>
        <p:txBody>
          <a:bodyPr/>
          <a:lstStyle/>
          <a:p>
            <a:fld id="{9E2CD1ED-350A-431D-A675-15DAD2F7EE9D}" type="slidenum">
              <a:rPr lang="de-DE" smtClean="0"/>
              <a:t>6</a:t>
            </a:fld>
            <a:endParaRPr lang="de-DE"/>
          </a:p>
        </p:txBody>
      </p:sp>
    </p:spTree>
    <p:extLst>
      <p:ext uri="{BB962C8B-B14F-4D97-AF65-F5344CB8AC3E}">
        <p14:creationId xmlns:p14="http://schemas.microsoft.com/office/powerpoint/2010/main" val="2490364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400" dirty="0">
              <a:effectLst/>
              <a:latin typeface="DFB Sans" panose="020B0503030500020204" pitchFamily="34" charset="0"/>
              <a:ea typeface="Carlito"/>
              <a:cs typeface="Carlito"/>
            </a:endParaRPr>
          </a:p>
        </p:txBody>
      </p:sp>
      <p:sp>
        <p:nvSpPr>
          <p:cNvPr id="4" name="Foliennummernplatzhalter 3"/>
          <p:cNvSpPr>
            <a:spLocks noGrp="1"/>
          </p:cNvSpPr>
          <p:nvPr>
            <p:ph type="sldNum" sz="quarter" idx="5"/>
          </p:nvPr>
        </p:nvSpPr>
        <p:spPr/>
        <p:txBody>
          <a:bodyPr/>
          <a:lstStyle/>
          <a:p>
            <a:fld id="{9E2CD1ED-350A-431D-A675-15DAD2F7EE9D}" type="slidenum">
              <a:rPr lang="de-DE" smtClean="0"/>
              <a:t>35</a:t>
            </a:fld>
            <a:endParaRPr lang="de-DE"/>
          </a:p>
        </p:txBody>
      </p:sp>
    </p:spTree>
    <p:extLst>
      <p:ext uri="{BB962C8B-B14F-4D97-AF65-F5344CB8AC3E}">
        <p14:creationId xmlns:p14="http://schemas.microsoft.com/office/powerpoint/2010/main" val="947915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400" dirty="0">
              <a:effectLst/>
              <a:latin typeface="DFB Sans" panose="020B0503030500020204" pitchFamily="34" charset="0"/>
              <a:ea typeface="Carlito"/>
              <a:cs typeface="Carlito"/>
            </a:endParaRPr>
          </a:p>
        </p:txBody>
      </p:sp>
      <p:sp>
        <p:nvSpPr>
          <p:cNvPr id="4" name="Foliennummernplatzhalter 3"/>
          <p:cNvSpPr>
            <a:spLocks noGrp="1"/>
          </p:cNvSpPr>
          <p:nvPr>
            <p:ph type="sldNum" sz="quarter" idx="5"/>
          </p:nvPr>
        </p:nvSpPr>
        <p:spPr/>
        <p:txBody>
          <a:bodyPr/>
          <a:lstStyle/>
          <a:p>
            <a:fld id="{9E2CD1ED-350A-431D-A675-15DAD2F7EE9D}" type="slidenum">
              <a:rPr lang="de-DE" smtClean="0"/>
              <a:t>36</a:t>
            </a:fld>
            <a:endParaRPr lang="de-DE"/>
          </a:p>
        </p:txBody>
      </p:sp>
    </p:spTree>
    <p:extLst>
      <p:ext uri="{BB962C8B-B14F-4D97-AF65-F5344CB8AC3E}">
        <p14:creationId xmlns:p14="http://schemas.microsoft.com/office/powerpoint/2010/main" val="3652021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400" dirty="0">
              <a:effectLst/>
              <a:latin typeface="DFB Sans" panose="020B0503030500020204" pitchFamily="34" charset="0"/>
              <a:ea typeface="Carlito"/>
              <a:cs typeface="Carlito"/>
            </a:endParaRPr>
          </a:p>
        </p:txBody>
      </p:sp>
      <p:sp>
        <p:nvSpPr>
          <p:cNvPr id="4" name="Foliennummernplatzhalter 3"/>
          <p:cNvSpPr>
            <a:spLocks noGrp="1"/>
          </p:cNvSpPr>
          <p:nvPr>
            <p:ph type="sldNum" sz="quarter" idx="5"/>
          </p:nvPr>
        </p:nvSpPr>
        <p:spPr/>
        <p:txBody>
          <a:bodyPr/>
          <a:lstStyle/>
          <a:p>
            <a:fld id="{9E2CD1ED-350A-431D-A675-15DAD2F7EE9D}" type="slidenum">
              <a:rPr lang="de-DE" smtClean="0"/>
              <a:t>37</a:t>
            </a:fld>
            <a:endParaRPr lang="de-DE"/>
          </a:p>
        </p:txBody>
      </p:sp>
    </p:spTree>
    <p:extLst>
      <p:ext uri="{BB962C8B-B14F-4D97-AF65-F5344CB8AC3E}">
        <p14:creationId xmlns:p14="http://schemas.microsoft.com/office/powerpoint/2010/main" val="2539670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400" dirty="0">
              <a:effectLst/>
              <a:latin typeface="DFB Sans" panose="020B0503030500020204" pitchFamily="34" charset="0"/>
              <a:ea typeface="Carlito"/>
              <a:cs typeface="Carlito"/>
            </a:endParaRPr>
          </a:p>
        </p:txBody>
      </p:sp>
      <p:sp>
        <p:nvSpPr>
          <p:cNvPr id="4" name="Foliennummernplatzhalter 3"/>
          <p:cNvSpPr>
            <a:spLocks noGrp="1"/>
          </p:cNvSpPr>
          <p:nvPr>
            <p:ph type="sldNum" sz="quarter" idx="5"/>
          </p:nvPr>
        </p:nvSpPr>
        <p:spPr/>
        <p:txBody>
          <a:bodyPr/>
          <a:lstStyle/>
          <a:p>
            <a:fld id="{9E2CD1ED-350A-431D-A675-15DAD2F7EE9D}" type="slidenum">
              <a:rPr lang="de-DE" smtClean="0"/>
              <a:t>38</a:t>
            </a:fld>
            <a:endParaRPr lang="de-DE"/>
          </a:p>
        </p:txBody>
      </p:sp>
    </p:spTree>
    <p:extLst>
      <p:ext uri="{BB962C8B-B14F-4D97-AF65-F5344CB8AC3E}">
        <p14:creationId xmlns:p14="http://schemas.microsoft.com/office/powerpoint/2010/main" val="2563243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400" dirty="0">
              <a:effectLst/>
              <a:latin typeface="DFB Sans" panose="020B0503030500020204" pitchFamily="34" charset="0"/>
              <a:ea typeface="Carlito"/>
              <a:cs typeface="Carlito"/>
            </a:endParaRPr>
          </a:p>
        </p:txBody>
      </p:sp>
      <p:sp>
        <p:nvSpPr>
          <p:cNvPr id="4" name="Foliennummernplatzhalter 3"/>
          <p:cNvSpPr>
            <a:spLocks noGrp="1"/>
          </p:cNvSpPr>
          <p:nvPr>
            <p:ph type="sldNum" sz="quarter" idx="5"/>
          </p:nvPr>
        </p:nvSpPr>
        <p:spPr/>
        <p:txBody>
          <a:bodyPr/>
          <a:lstStyle/>
          <a:p>
            <a:fld id="{9E2CD1ED-350A-431D-A675-15DAD2F7EE9D}" type="slidenum">
              <a:rPr lang="de-DE" smtClean="0"/>
              <a:t>39</a:t>
            </a:fld>
            <a:endParaRPr lang="de-DE"/>
          </a:p>
        </p:txBody>
      </p:sp>
    </p:spTree>
    <p:extLst>
      <p:ext uri="{BB962C8B-B14F-4D97-AF65-F5344CB8AC3E}">
        <p14:creationId xmlns:p14="http://schemas.microsoft.com/office/powerpoint/2010/main" val="27014268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400" dirty="0">
              <a:effectLst/>
              <a:latin typeface="DFB Sans" panose="020B0503030500020204" pitchFamily="34" charset="0"/>
              <a:ea typeface="Carlito"/>
              <a:cs typeface="Carlito"/>
            </a:endParaRPr>
          </a:p>
        </p:txBody>
      </p:sp>
      <p:sp>
        <p:nvSpPr>
          <p:cNvPr id="4" name="Foliennummernplatzhalter 3"/>
          <p:cNvSpPr>
            <a:spLocks noGrp="1"/>
          </p:cNvSpPr>
          <p:nvPr>
            <p:ph type="sldNum" sz="quarter" idx="5"/>
          </p:nvPr>
        </p:nvSpPr>
        <p:spPr/>
        <p:txBody>
          <a:bodyPr/>
          <a:lstStyle/>
          <a:p>
            <a:fld id="{9E2CD1ED-350A-431D-A675-15DAD2F7EE9D}" type="slidenum">
              <a:rPr lang="de-DE" smtClean="0"/>
              <a:t>40</a:t>
            </a:fld>
            <a:endParaRPr lang="de-DE"/>
          </a:p>
        </p:txBody>
      </p:sp>
    </p:spTree>
    <p:extLst>
      <p:ext uri="{BB962C8B-B14F-4D97-AF65-F5344CB8AC3E}">
        <p14:creationId xmlns:p14="http://schemas.microsoft.com/office/powerpoint/2010/main" val="3107232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400" dirty="0">
              <a:effectLst/>
              <a:latin typeface="DFB Sans" panose="020B0503030500020204" pitchFamily="34" charset="0"/>
              <a:ea typeface="Carlito"/>
              <a:cs typeface="Carlito"/>
            </a:endParaRPr>
          </a:p>
        </p:txBody>
      </p:sp>
      <p:sp>
        <p:nvSpPr>
          <p:cNvPr id="4" name="Foliennummernplatzhalter 3"/>
          <p:cNvSpPr>
            <a:spLocks noGrp="1"/>
          </p:cNvSpPr>
          <p:nvPr>
            <p:ph type="sldNum" sz="quarter" idx="5"/>
          </p:nvPr>
        </p:nvSpPr>
        <p:spPr/>
        <p:txBody>
          <a:bodyPr/>
          <a:lstStyle/>
          <a:p>
            <a:fld id="{9E2CD1ED-350A-431D-A675-15DAD2F7EE9D}" type="slidenum">
              <a:rPr lang="de-DE" smtClean="0"/>
              <a:t>41</a:t>
            </a:fld>
            <a:endParaRPr lang="de-DE"/>
          </a:p>
        </p:txBody>
      </p:sp>
    </p:spTree>
    <p:extLst>
      <p:ext uri="{BB962C8B-B14F-4D97-AF65-F5344CB8AC3E}">
        <p14:creationId xmlns:p14="http://schemas.microsoft.com/office/powerpoint/2010/main" val="3424743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400" dirty="0">
              <a:effectLst/>
              <a:latin typeface="DFB Sans" panose="020B0503030500020204" pitchFamily="34" charset="0"/>
              <a:ea typeface="Carlito"/>
              <a:cs typeface="Carlito"/>
            </a:endParaRPr>
          </a:p>
        </p:txBody>
      </p:sp>
      <p:sp>
        <p:nvSpPr>
          <p:cNvPr id="4" name="Foliennummernplatzhalter 3"/>
          <p:cNvSpPr>
            <a:spLocks noGrp="1"/>
          </p:cNvSpPr>
          <p:nvPr>
            <p:ph type="sldNum" sz="quarter" idx="5"/>
          </p:nvPr>
        </p:nvSpPr>
        <p:spPr/>
        <p:txBody>
          <a:bodyPr/>
          <a:lstStyle/>
          <a:p>
            <a:fld id="{9E2CD1ED-350A-431D-A675-15DAD2F7EE9D}" type="slidenum">
              <a:rPr lang="de-DE" smtClean="0"/>
              <a:t>42</a:t>
            </a:fld>
            <a:endParaRPr lang="de-DE"/>
          </a:p>
        </p:txBody>
      </p:sp>
    </p:spTree>
    <p:extLst>
      <p:ext uri="{BB962C8B-B14F-4D97-AF65-F5344CB8AC3E}">
        <p14:creationId xmlns:p14="http://schemas.microsoft.com/office/powerpoint/2010/main" val="24881900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400" dirty="0">
              <a:effectLst/>
              <a:latin typeface="DFB Sans" panose="020B0503030500020204" pitchFamily="34" charset="0"/>
              <a:ea typeface="Carlito"/>
              <a:cs typeface="Carlito"/>
            </a:endParaRPr>
          </a:p>
        </p:txBody>
      </p:sp>
      <p:sp>
        <p:nvSpPr>
          <p:cNvPr id="4" name="Foliennummernplatzhalter 3"/>
          <p:cNvSpPr>
            <a:spLocks noGrp="1"/>
          </p:cNvSpPr>
          <p:nvPr>
            <p:ph type="sldNum" sz="quarter" idx="5"/>
          </p:nvPr>
        </p:nvSpPr>
        <p:spPr/>
        <p:txBody>
          <a:bodyPr/>
          <a:lstStyle/>
          <a:p>
            <a:fld id="{9E2CD1ED-350A-431D-A675-15DAD2F7EE9D}" type="slidenum">
              <a:rPr lang="de-DE" smtClean="0"/>
              <a:t>43</a:t>
            </a:fld>
            <a:endParaRPr lang="de-DE"/>
          </a:p>
        </p:txBody>
      </p:sp>
    </p:spTree>
    <p:extLst>
      <p:ext uri="{BB962C8B-B14F-4D97-AF65-F5344CB8AC3E}">
        <p14:creationId xmlns:p14="http://schemas.microsoft.com/office/powerpoint/2010/main" val="3216729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400" dirty="0">
              <a:effectLst/>
              <a:latin typeface="DFB Sans" panose="020B0503030500020204" pitchFamily="34" charset="0"/>
              <a:ea typeface="Carlito"/>
              <a:cs typeface="Carlito"/>
            </a:endParaRPr>
          </a:p>
        </p:txBody>
      </p:sp>
      <p:sp>
        <p:nvSpPr>
          <p:cNvPr id="4" name="Foliennummernplatzhalter 3"/>
          <p:cNvSpPr>
            <a:spLocks noGrp="1"/>
          </p:cNvSpPr>
          <p:nvPr>
            <p:ph type="sldNum" sz="quarter" idx="5"/>
          </p:nvPr>
        </p:nvSpPr>
        <p:spPr/>
        <p:txBody>
          <a:bodyPr/>
          <a:lstStyle/>
          <a:p>
            <a:fld id="{9E2CD1ED-350A-431D-A675-15DAD2F7EE9D}" type="slidenum">
              <a:rPr lang="de-DE" smtClean="0"/>
              <a:t>44</a:t>
            </a:fld>
            <a:endParaRPr lang="de-DE"/>
          </a:p>
        </p:txBody>
      </p:sp>
    </p:spTree>
    <p:extLst>
      <p:ext uri="{BB962C8B-B14F-4D97-AF65-F5344CB8AC3E}">
        <p14:creationId xmlns:p14="http://schemas.microsoft.com/office/powerpoint/2010/main" val="4019121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800" dirty="0">
              <a:effectLst/>
              <a:latin typeface="DFB Sans" panose="020B0503030500020204" pitchFamily="34" charset="0"/>
              <a:ea typeface="Carlito"/>
              <a:cs typeface="Carlito"/>
            </a:endParaRPr>
          </a:p>
        </p:txBody>
      </p:sp>
      <p:sp>
        <p:nvSpPr>
          <p:cNvPr id="4" name="Foliennummernplatzhalter 3"/>
          <p:cNvSpPr>
            <a:spLocks noGrp="1"/>
          </p:cNvSpPr>
          <p:nvPr>
            <p:ph type="sldNum" sz="quarter" idx="5"/>
          </p:nvPr>
        </p:nvSpPr>
        <p:spPr/>
        <p:txBody>
          <a:bodyPr/>
          <a:lstStyle/>
          <a:p>
            <a:fld id="{9E2CD1ED-350A-431D-A675-15DAD2F7EE9D}" type="slidenum">
              <a:rPr lang="de-DE" smtClean="0"/>
              <a:t>7</a:t>
            </a:fld>
            <a:endParaRPr lang="de-DE"/>
          </a:p>
        </p:txBody>
      </p:sp>
    </p:spTree>
    <p:extLst>
      <p:ext uri="{BB962C8B-B14F-4D97-AF65-F5344CB8AC3E}">
        <p14:creationId xmlns:p14="http://schemas.microsoft.com/office/powerpoint/2010/main" val="38375092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400" dirty="0">
              <a:effectLst/>
              <a:latin typeface="DFB Sans" panose="020B0503030500020204" pitchFamily="34" charset="0"/>
              <a:ea typeface="Carlito"/>
              <a:cs typeface="Carlito"/>
            </a:endParaRPr>
          </a:p>
        </p:txBody>
      </p:sp>
      <p:sp>
        <p:nvSpPr>
          <p:cNvPr id="4" name="Foliennummernplatzhalter 3"/>
          <p:cNvSpPr>
            <a:spLocks noGrp="1"/>
          </p:cNvSpPr>
          <p:nvPr>
            <p:ph type="sldNum" sz="quarter" idx="5"/>
          </p:nvPr>
        </p:nvSpPr>
        <p:spPr/>
        <p:txBody>
          <a:bodyPr/>
          <a:lstStyle/>
          <a:p>
            <a:fld id="{9E2CD1ED-350A-431D-A675-15DAD2F7EE9D}" type="slidenum">
              <a:rPr lang="de-DE" smtClean="0"/>
              <a:t>45</a:t>
            </a:fld>
            <a:endParaRPr lang="de-DE"/>
          </a:p>
        </p:txBody>
      </p:sp>
    </p:spTree>
    <p:extLst>
      <p:ext uri="{BB962C8B-B14F-4D97-AF65-F5344CB8AC3E}">
        <p14:creationId xmlns:p14="http://schemas.microsoft.com/office/powerpoint/2010/main" val="503364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400" dirty="0">
              <a:effectLst/>
              <a:latin typeface="DFB Sans" panose="020B0503030500020204" pitchFamily="34" charset="0"/>
              <a:ea typeface="Carlito"/>
              <a:cs typeface="Carlito"/>
            </a:endParaRPr>
          </a:p>
        </p:txBody>
      </p:sp>
      <p:sp>
        <p:nvSpPr>
          <p:cNvPr id="4" name="Foliennummernplatzhalter 3"/>
          <p:cNvSpPr>
            <a:spLocks noGrp="1"/>
          </p:cNvSpPr>
          <p:nvPr>
            <p:ph type="sldNum" sz="quarter" idx="5"/>
          </p:nvPr>
        </p:nvSpPr>
        <p:spPr/>
        <p:txBody>
          <a:bodyPr/>
          <a:lstStyle/>
          <a:p>
            <a:fld id="{9E2CD1ED-350A-431D-A675-15DAD2F7EE9D}" type="slidenum">
              <a:rPr lang="de-DE" smtClean="0"/>
              <a:t>46</a:t>
            </a:fld>
            <a:endParaRPr lang="de-DE"/>
          </a:p>
        </p:txBody>
      </p:sp>
    </p:spTree>
    <p:extLst>
      <p:ext uri="{BB962C8B-B14F-4D97-AF65-F5344CB8AC3E}">
        <p14:creationId xmlns:p14="http://schemas.microsoft.com/office/powerpoint/2010/main" val="3810080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400" dirty="0">
              <a:effectLst/>
              <a:latin typeface="DFB Sans" panose="020B0503030500020204" pitchFamily="34" charset="0"/>
              <a:ea typeface="Carlito"/>
              <a:cs typeface="Carlito"/>
            </a:endParaRPr>
          </a:p>
        </p:txBody>
      </p:sp>
      <p:sp>
        <p:nvSpPr>
          <p:cNvPr id="4" name="Foliennummernplatzhalter 3"/>
          <p:cNvSpPr>
            <a:spLocks noGrp="1"/>
          </p:cNvSpPr>
          <p:nvPr>
            <p:ph type="sldNum" sz="quarter" idx="5"/>
          </p:nvPr>
        </p:nvSpPr>
        <p:spPr/>
        <p:txBody>
          <a:bodyPr/>
          <a:lstStyle/>
          <a:p>
            <a:fld id="{9E2CD1ED-350A-431D-A675-15DAD2F7EE9D}" type="slidenum">
              <a:rPr lang="de-DE" smtClean="0"/>
              <a:t>8</a:t>
            </a:fld>
            <a:endParaRPr lang="de-DE"/>
          </a:p>
        </p:txBody>
      </p:sp>
    </p:spTree>
    <p:extLst>
      <p:ext uri="{BB962C8B-B14F-4D97-AF65-F5344CB8AC3E}">
        <p14:creationId xmlns:p14="http://schemas.microsoft.com/office/powerpoint/2010/main" val="2411311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400" dirty="0">
              <a:effectLst/>
              <a:latin typeface="DFB Sans" panose="020B0503030500020204" pitchFamily="34" charset="0"/>
              <a:ea typeface="Carlito"/>
              <a:cs typeface="Carlito"/>
            </a:endParaRPr>
          </a:p>
        </p:txBody>
      </p:sp>
      <p:sp>
        <p:nvSpPr>
          <p:cNvPr id="4" name="Foliennummernplatzhalter 3"/>
          <p:cNvSpPr>
            <a:spLocks noGrp="1"/>
          </p:cNvSpPr>
          <p:nvPr>
            <p:ph type="sldNum" sz="quarter" idx="5"/>
          </p:nvPr>
        </p:nvSpPr>
        <p:spPr/>
        <p:txBody>
          <a:bodyPr/>
          <a:lstStyle/>
          <a:p>
            <a:fld id="{9E2CD1ED-350A-431D-A675-15DAD2F7EE9D}" type="slidenum">
              <a:rPr lang="de-DE" smtClean="0"/>
              <a:t>9</a:t>
            </a:fld>
            <a:endParaRPr lang="de-DE"/>
          </a:p>
        </p:txBody>
      </p:sp>
    </p:spTree>
    <p:extLst>
      <p:ext uri="{BB962C8B-B14F-4D97-AF65-F5344CB8AC3E}">
        <p14:creationId xmlns:p14="http://schemas.microsoft.com/office/powerpoint/2010/main" val="2364953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400" dirty="0">
              <a:effectLst/>
              <a:latin typeface="DFB Sans" panose="020B0503030500020204" pitchFamily="34" charset="0"/>
              <a:ea typeface="Carlito"/>
              <a:cs typeface="Carlito"/>
            </a:endParaRPr>
          </a:p>
        </p:txBody>
      </p:sp>
      <p:sp>
        <p:nvSpPr>
          <p:cNvPr id="4" name="Foliennummernplatzhalter 3"/>
          <p:cNvSpPr>
            <a:spLocks noGrp="1"/>
          </p:cNvSpPr>
          <p:nvPr>
            <p:ph type="sldNum" sz="quarter" idx="5"/>
          </p:nvPr>
        </p:nvSpPr>
        <p:spPr/>
        <p:txBody>
          <a:bodyPr/>
          <a:lstStyle/>
          <a:p>
            <a:fld id="{9E2CD1ED-350A-431D-A675-15DAD2F7EE9D}" type="slidenum">
              <a:rPr lang="de-DE" smtClean="0"/>
              <a:t>10</a:t>
            </a:fld>
            <a:endParaRPr lang="de-DE"/>
          </a:p>
        </p:txBody>
      </p:sp>
    </p:spTree>
    <p:extLst>
      <p:ext uri="{BB962C8B-B14F-4D97-AF65-F5344CB8AC3E}">
        <p14:creationId xmlns:p14="http://schemas.microsoft.com/office/powerpoint/2010/main" val="3921971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800" dirty="0">
              <a:effectLst/>
              <a:latin typeface="DFB Sans" panose="020B0503030500020204" pitchFamily="34" charset="0"/>
              <a:ea typeface="Carlito"/>
              <a:cs typeface="Carlito"/>
            </a:endParaRPr>
          </a:p>
        </p:txBody>
      </p:sp>
      <p:sp>
        <p:nvSpPr>
          <p:cNvPr id="4" name="Foliennummernplatzhalter 3"/>
          <p:cNvSpPr>
            <a:spLocks noGrp="1"/>
          </p:cNvSpPr>
          <p:nvPr>
            <p:ph type="sldNum" sz="quarter" idx="5"/>
          </p:nvPr>
        </p:nvSpPr>
        <p:spPr/>
        <p:txBody>
          <a:bodyPr/>
          <a:lstStyle/>
          <a:p>
            <a:fld id="{9E2CD1ED-350A-431D-A675-15DAD2F7EE9D}" type="slidenum">
              <a:rPr lang="de-DE" smtClean="0"/>
              <a:t>11</a:t>
            </a:fld>
            <a:endParaRPr lang="de-DE"/>
          </a:p>
        </p:txBody>
      </p:sp>
    </p:spTree>
    <p:extLst>
      <p:ext uri="{BB962C8B-B14F-4D97-AF65-F5344CB8AC3E}">
        <p14:creationId xmlns:p14="http://schemas.microsoft.com/office/powerpoint/2010/main" val="434692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800" dirty="0">
              <a:effectLst/>
              <a:latin typeface="DFB Sans" panose="020B0503030500020204" pitchFamily="34" charset="0"/>
              <a:ea typeface="Carlito"/>
              <a:cs typeface="Carlito"/>
            </a:endParaRPr>
          </a:p>
        </p:txBody>
      </p:sp>
      <p:sp>
        <p:nvSpPr>
          <p:cNvPr id="4" name="Foliennummernplatzhalter 3"/>
          <p:cNvSpPr>
            <a:spLocks noGrp="1"/>
          </p:cNvSpPr>
          <p:nvPr>
            <p:ph type="sldNum" sz="quarter" idx="5"/>
          </p:nvPr>
        </p:nvSpPr>
        <p:spPr/>
        <p:txBody>
          <a:bodyPr/>
          <a:lstStyle/>
          <a:p>
            <a:fld id="{9E2CD1ED-350A-431D-A675-15DAD2F7EE9D}" type="slidenum">
              <a:rPr lang="de-DE" smtClean="0"/>
              <a:t>12</a:t>
            </a:fld>
            <a:endParaRPr lang="de-DE"/>
          </a:p>
        </p:txBody>
      </p:sp>
    </p:spTree>
    <p:extLst>
      <p:ext uri="{BB962C8B-B14F-4D97-AF65-F5344CB8AC3E}">
        <p14:creationId xmlns:p14="http://schemas.microsoft.com/office/powerpoint/2010/main" val="3871869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800" dirty="0">
              <a:effectLst/>
              <a:latin typeface="DFB Sans" panose="020B0503030500020204" pitchFamily="34" charset="0"/>
              <a:ea typeface="Carlito"/>
              <a:cs typeface="Carlito"/>
            </a:endParaRPr>
          </a:p>
        </p:txBody>
      </p:sp>
      <p:sp>
        <p:nvSpPr>
          <p:cNvPr id="4" name="Foliennummernplatzhalter 3"/>
          <p:cNvSpPr>
            <a:spLocks noGrp="1"/>
          </p:cNvSpPr>
          <p:nvPr>
            <p:ph type="sldNum" sz="quarter" idx="5"/>
          </p:nvPr>
        </p:nvSpPr>
        <p:spPr/>
        <p:txBody>
          <a:bodyPr/>
          <a:lstStyle/>
          <a:p>
            <a:fld id="{9E2CD1ED-350A-431D-A675-15DAD2F7EE9D}" type="slidenum">
              <a:rPr lang="de-DE" smtClean="0"/>
              <a:t>13</a:t>
            </a:fld>
            <a:endParaRPr lang="de-DE"/>
          </a:p>
        </p:txBody>
      </p:sp>
    </p:spTree>
    <p:extLst>
      <p:ext uri="{BB962C8B-B14F-4D97-AF65-F5344CB8AC3E}">
        <p14:creationId xmlns:p14="http://schemas.microsoft.com/office/powerpoint/2010/main" val="2608418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Thema">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A0AC6564-A7B5-6F48-A014-FC1985C66B2D}"/>
              </a:ext>
            </a:extLst>
          </p:cNvPr>
          <p:cNvPicPr>
            <a:picLocks noChangeAspect="1"/>
          </p:cNvPicPr>
          <p:nvPr userDrawn="1"/>
        </p:nvPicPr>
        <p:blipFill>
          <a:blip r:embed="rId2"/>
          <a:stretch>
            <a:fillRect/>
          </a:stretch>
        </p:blipFill>
        <p:spPr>
          <a:xfrm>
            <a:off x="3262544" y="1235002"/>
            <a:ext cx="5666911" cy="2644558"/>
          </a:xfrm>
          <a:prstGeom prst="rect">
            <a:avLst/>
          </a:prstGeom>
        </p:spPr>
      </p:pic>
      <p:sp>
        <p:nvSpPr>
          <p:cNvPr id="8" name="Textfeld 7">
            <a:extLst>
              <a:ext uri="{FF2B5EF4-FFF2-40B4-BE49-F238E27FC236}">
                <a16:creationId xmlns:a16="http://schemas.microsoft.com/office/drawing/2014/main" id="{EFE60D46-B2B1-A942-A559-94F4BEFF6871}"/>
              </a:ext>
            </a:extLst>
          </p:cNvPr>
          <p:cNvSpPr txBox="1"/>
          <p:nvPr userDrawn="1"/>
        </p:nvSpPr>
        <p:spPr>
          <a:xfrm>
            <a:off x="2522723" y="4112611"/>
            <a:ext cx="7146552" cy="769441"/>
          </a:xfrm>
          <a:prstGeom prst="rect">
            <a:avLst/>
          </a:prstGeom>
          <a:noFill/>
        </p:spPr>
        <p:txBody>
          <a:bodyPr wrap="square" rtlCol="0">
            <a:spAutoFit/>
          </a:bodyPr>
          <a:lstStyle/>
          <a:p>
            <a:pPr algn="ctr"/>
            <a:r>
              <a:rPr lang="de-DE" sz="4400" dirty="0">
                <a:latin typeface="DFB Stencil Web" panose="020B0803030500020204" pitchFamily="34" charset="77"/>
              </a:rPr>
              <a:t>HERZLICH WILLKOMMEN</a:t>
            </a:r>
          </a:p>
        </p:txBody>
      </p:sp>
      <p:sp>
        <p:nvSpPr>
          <p:cNvPr id="5" name="Titel 4">
            <a:extLst>
              <a:ext uri="{FF2B5EF4-FFF2-40B4-BE49-F238E27FC236}">
                <a16:creationId xmlns:a16="http://schemas.microsoft.com/office/drawing/2014/main" id="{3CAFB6B5-67A4-44A8-9699-7F029000DE2F}"/>
              </a:ext>
            </a:extLst>
          </p:cNvPr>
          <p:cNvSpPr>
            <a:spLocks noGrp="1"/>
          </p:cNvSpPr>
          <p:nvPr>
            <p:ph type="title" hasCustomPrompt="1"/>
          </p:nvPr>
        </p:nvSpPr>
        <p:spPr>
          <a:xfrm>
            <a:off x="2522723" y="4882053"/>
            <a:ext cx="7146552" cy="496282"/>
          </a:xfrm>
          <a:prstGeom prst="rect">
            <a:avLst/>
          </a:prstGeom>
        </p:spPr>
        <p:txBody>
          <a:bodyPr/>
          <a:lstStyle>
            <a:lvl1pPr algn="ctr">
              <a:defRPr sz="3200">
                <a:solidFill>
                  <a:srgbClr val="FF0000"/>
                </a:solidFill>
                <a:latin typeface="DFB Stencil" panose="020B0803030500020204" pitchFamily="34" charset="0"/>
              </a:defRPr>
            </a:lvl1pPr>
          </a:lstStyle>
          <a:p>
            <a:r>
              <a:rPr lang="de-DE" dirty="0"/>
              <a:t>Thema Schulung</a:t>
            </a:r>
          </a:p>
        </p:txBody>
      </p:sp>
    </p:spTree>
    <p:extLst>
      <p:ext uri="{BB962C8B-B14F-4D97-AF65-F5344CB8AC3E}">
        <p14:creationId xmlns:p14="http://schemas.microsoft.com/office/powerpoint/2010/main" val="230332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folie">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60E96C5B-67C7-5B40-ACB3-37C947A4022C}"/>
              </a:ext>
            </a:extLst>
          </p:cNvPr>
          <p:cNvPicPr>
            <a:picLocks noChangeAspect="1"/>
          </p:cNvPicPr>
          <p:nvPr userDrawn="1"/>
        </p:nvPicPr>
        <p:blipFill>
          <a:blip r:embed="rId2"/>
          <a:stretch>
            <a:fillRect/>
          </a:stretch>
        </p:blipFill>
        <p:spPr>
          <a:xfrm>
            <a:off x="2449830" y="1213358"/>
            <a:ext cx="7292340" cy="3403092"/>
          </a:xfrm>
          <a:prstGeom prst="rect">
            <a:avLst/>
          </a:prstGeom>
        </p:spPr>
      </p:pic>
      <p:sp>
        <p:nvSpPr>
          <p:cNvPr id="11" name="Textfeld 10">
            <a:extLst>
              <a:ext uri="{FF2B5EF4-FFF2-40B4-BE49-F238E27FC236}">
                <a16:creationId xmlns:a16="http://schemas.microsoft.com/office/drawing/2014/main" id="{67C962A3-C398-4240-9621-2A20F3144A49}"/>
              </a:ext>
            </a:extLst>
          </p:cNvPr>
          <p:cNvSpPr txBox="1"/>
          <p:nvPr userDrawn="1"/>
        </p:nvSpPr>
        <p:spPr>
          <a:xfrm>
            <a:off x="3912870" y="4846320"/>
            <a:ext cx="4366260" cy="369332"/>
          </a:xfrm>
          <a:prstGeom prst="rect">
            <a:avLst/>
          </a:prstGeom>
          <a:noFill/>
        </p:spPr>
        <p:txBody>
          <a:bodyPr wrap="square" rtlCol="0">
            <a:spAutoFit/>
          </a:bodyPr>
          <a:lstStyle/>
          <a:p>
            <a:pPr algn="ctr"/>
            <a:r>
              <a:rPr lang="de-DE" dirty="0">
                <a:latin typeface="DFB Stencil Web" panose="020B0803030500020204" pitchFamily="34" charset="77"/>
              </a:rPr>
              <a:t>HAMBURGER FUSSBALL-VERBAND</a:t>
            </a:r>
          </a:p>
        </p:txBody>
      </p:sp>
    </p:spTree>
    <p:extLst>
      <p:ext uri="{BB962C8B-B14F-4D97-AF65-F5344CB8AC3E}">
        <p14:creationId xmlns:p14="http://schemas.microsoft.com/office/powerpoint/2010/main" val="229742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8B489303-5F47-9B49-A93E-8422B25257EE}"/>
              </a:ext>
            </a:extLst>
          </p:cNvPr>
          <p:cNvPicPr>
            <a:picLocks noChangeAspect="1"/>
          </p:cNvPicPr>
          <p:nvPr userDrawn="1"/>
        </p:nvPicPr>
        <p:blipFill>
          <a:blip r:embed="rId2"/>
          <a:stretch>
            <a:fillRect/>
          </a:stretch>
        </p:blipFill>
        <p:spPr>
          <a:xfrm>
            <a:off x="5469064" y="6117582"/>
            <a:ext cx="1253872" cy="585140"/>
          </a:xfrm>
          <a:prstGeom prst="rect">
            <a:avLst/>
          </a:prstGeom>
        </p:spPr>
      </p:pic>
      <p:sp>
        <p:nvSpPr>
          <p:cNvPr id="12" name="Textplatzhalter 6">
            <a:extLst>
              <a:ext uri="{FF2B5EF4-FFF2-40B4-BE49-F238E27FC236}">
                <a16:creationId xmlns:a16="http://schemas.microsoft.com/office/drawing/2014/main" id="{45F75426-63B8-0240-BB1B-C45C4CDCB85E}"/>
              </a:ext>
            </a:extLst>
          </p:cNvPr>
          <p:cNvSpPr>
            <a:spLocks noGrp="1"/>
          </p:cNvSpPr>
          <p:nvPr>
            <p:ph type="body" sz="quarter" idx="10" hasCustomPrompt="1"/>
          </p:nvPr>
        </p:nvSpPr>
        <p:spPr>
          <a:xfrm>
            <a:off x="6317413" y="635085"/>
            <a:ext cx="5285115" cy="5482497"/>
          </a:xfrm>
          <a:prstGeom prst="rect">
            <a:avLst/>
          </a:prstGeom>
        </p:spPr>
        <p:txBody>
          <a:bodyPr>
            <a:normAutofit/>
          </a:bodyPr>
          <a:lstStyle>
            <a:lvl1pPr marL="342900" marR="0" indent="-342900" algn="l" defTabSz="914400" rtl="0" eaLnBrk="1" fontAlgn="auto" latinLnBrk="0" hangingPunct="1">
              <a:lnSpc>
                <a:spcPct val="90000"/>
              </a:lnSpc>
              <a:spcBef>
                <a:spcPts val="1000"/>
              </a:spcBef>
              <a:spcAft>
                <a:spcPts val="0"/>
              </a:spcAft>
              <a:buClr>
                <a:schemeClr val="bg2"/>
              </a:buClr>
              <a:buSzTx/>
              <a:buFont typeface="+mj-lt"/>
              <a:buAutoNum type="arabicPeriod"/>
              <a:tabLst/>
              <a:defRPr sz="1800">
                <a:latin typeface="+mj-lt"/>
              </a:defRPr>
            </a:lvl1pPr>
            <a:lvl2pPr marL="800100" indent="-342900">
              <a:buClr>
                <a:schemeClr val="bg2"/>
              </a:buClr>
              <a:buFont typeface="+mj-lt"/>
              <a:buAutoNum type="arabicPeriod"/>
              <a:defRPr sz="1600">
                <a:latin typeface="+mj-lt"/>
              </a:defRPr>
            </a:lvl2pPr>
            <a:lvl3pPr marL="1257300" indent="-342900">
              <a:buClr>
                <a:schemeClr val="bg2"/>
              </a:buClr>
              <a:buFont typeface="+mj-lt"/>
              <a:buAutoNum type="arabicPeriod"/>
              <a:defRPr sz="1400">
                <a:latin typeface="+mj-lt"/>
              </a:defRPr>
            </a:lvl3pPr>
            <a:lvl4pPr>
              <a:buClr>
                <a:schemeClr val="bg2"/>
              </a:buClr>
              <a:buFont typeface="+mj-lt"/>
              <a:buAutoNum type="arabicPeriod"/>
              <a:defRPr sz="1200">
                <a:latin typeface="+mj-lt"/>
              </a:defRPr>
            </a:lvl4pPr>
            <a:lvl5pPr>
              <a:buClr>
                <a:schemeClr val="bg2"/>
              </a:buClr>
              <a:buFont typeface="+mj-lt"/>
              <a:buAutoNum type="arabicPeriod"/>
              <a:defRPr sz="1200">
                <a:latin typeface="+mj-lt"/>
              </a:defRPr>
            </a:lvl5pPr>
          </a:lstStyle>
          <a:p>
            <a:r>
              <a:rPr lang="de-DE" dirty="0"/>
              <a:t>Definition</a:t>
            </a:r>
          </a:p>
          <a:p>
            <a:pPr lvl="1"/>
            <a:r>
              <a:rPr lang="de-DE" dirty="0"/>
              <a:t>Unterpunkt</a:t>
            </a:r>
          </a:p>
          <a:p>
            <a:pPr lvl="0"/>
            <a:r>
              <a:rPr lang="de-DE" dirty="0"/>
              <a:t>Definition</a:t>
            </a:r>
          </a:p>
          <a:p>
            <a:pPr lvl="1"/>
            <a:r>
              <a:rPr lang="de-DE" dirty="0"/>
              <a:t>Unterpunkt</a:t>
            </a:r>
          </a:p>
          <a:p>
            <a:pPr lvl="2"/>
            <a:r>
              <a:rPr lang="de-DE" dirty="0"/>
              <a:t>Unterpunkt</a:t>
            </a:r>
          </a:p>
          <a:p>
            <a:pPr lvl="3"/>
            <a:r>
              <a:rPr lang="de-DE" dirty="0"/>
              <a:t>Unterpunkt</a:t>
            </a:r>
          </a:p>
          <a:p>
            <a:pPr lvl="4"/>
            <a:r>
              <a:rPr lang="de-DE" dirty="0"/>
              <a:t>Unterpunkt</a:t>
            </a:r>
          </a:p>
        </p:txBody>
      </p:sp>
      <p:sp>
        <p:nvSpPr>
          <p:cNvPr id="5" name="Textplatzhalter 6">
            <a:extLst>
              <a:ext uri="{FF2B5EF4-FFF2-40B4-BE49-F238E27FC236}">
                <a16:creationId xmlns:a16="http://schemas.microsoft.com/office/drawing/2014/main" id="{141ADB04-3ADB-4655-90D2-889EA85F8E2B}"/>
              </a:ext>
            </a:extLst>
          </p:cNvPr>
          <p:cNvSpPr>
            <a:spLocks noGrp="1"/>
          </p:cNvSpPr>
          <p:nvPr>
            <p:ph type="body" sz="quarter" idx="11" hasCustomPrompt="1"/>
          </p:nvPr>
        </p:nvSpPr>
        <p:spPr>
          <a:xfrm>
            <a:off x="1269746" y="3064363"/>
            <a:ext cx="4604843" cy="623939"/>
          </a:xfrm>
          <a:prstGeom prst="rect">
            <a:avLst/>
          </a:prstGeom>
        </p:spPr>
        <p:txBody>
          <a:bodyPr/>
          <a:lstStyle>
            <a:lvl1pPr marL="0" indent="0" algn="ctr">
              <a:buNone/>
              <a:defRPr sz="4400">
                <a:latin typeface="DFB Stencil Web" panose="020B0803030500020204" pitchFamily="34" charset="77"/>
              </a:defRPr>
            </a:lvl1pPr>
          </a:lstStyle>
          <a:p>
            <a:r>
              <a:rPr lang="de-DE" dirty="0">
                <a:solidFill>
                  <a:schemeClr val="bg1">
                    <a:lumMod val="75000"/>
                  </a:schemeClr>
                </a:solidFill>
                <a:latin typeface="DFB Stencil Web" panose="020B0803030500020204" pitchFamily="34" charset="77"/>
              </a:rPr>
              <a:t>1.</a:t>
            </a:r>
            <a:r>
              <a:rPr lang="de-DE" dirty="0"/>
              <a:t> Index</a:t>
            </a:r>
          </a:p>
        </p:txBody>
      </p:sp>
      <p:sp>
        <p:nvSpPr>
          <p:cNvPr id="2" name="Datumsplatzhalter 1">
            <a:extLst>
              <a:ext uri="{FF2B5EF4-FFF2-40B4-BE49-F238E27FC236}">
                <a16:creationId xmlns:a16="http://schemas.microsoft.com/office/drawing/2014/main" id="{153A4EC1-4092-4FD3-BCAC-8CFEF2FD6933}"/>
              </a:ext>
            </a:extLst>
          </p:cNvPr>
          <p:cNvSpPr>
            <a:spLocks noGrp="1"/>
          </p:cNvSpPr>
          <p:nvPr>
            <p:ph type="dt" sz="half" idx="12"/>
          </p:nvPr>
        </p:nvSpPr>
        <p:spPr/>
        <p:txBody>
          <a:bodyPr/>
          <a:lstStyle/>
          <a:p>
            <a:fld id="{B34C707E-6337-481F-9269-7E745BD5A907}" type="datetimeFigureOut">
              <a:rPr lang="de-DE" smtClean="0"/>
              <a:pPr/>
              <a:t>15.07.2024</a:t>
            </a:fld>
            <a:endParaRPr lang="de-DE" dirty="0"/>
          </a:p>
        </p:txBody>
      </p:sp>
      <p:sp>
        <p:nvSpPr>
          <p:cNvPr id="3" name="Foliennummernplatzhalter 2">
            <a:extLst>
              <a:ext uri="{FF2B5EF4-FFF2-40B4-BE49-F238E27FC236}">
                <a16:creationId xmlns:a16="http://schemas.microsoft.com/office/drawing/2014/main" id="{E02BBB95-3520-4D86-9F8A-36CB524A85F0}"/>
              </a:ext>
            </a:extLst>
          </p:cNvPr>
          <p:cNvSpPr>
            <a:spLocks noGrp="1"/>
          </p:cNvSpPr>
          <p:nvPr>
            <p:ph type="sldNum" sz="quarter" idx="13"/>
          </p:nvPr>
        </p:nvSpPr>
        <p:spPr>
          <a:xfrm>
            <a:off x="9910694" y="6452963"/>
            <a:ext cx="2161275" cy="268512"/>
          </a:xfrm>
        </p:spPr>
        <p:txBody>
          <a:bodyPr/>
          <a:lstStyle>
            <a:lvl1pPr>
              <a:defRPr sz="1400"/>
            </a:lvl1pPr>
          </a:lstStyle>
          <a:p>
            <a:fld id="{0D375B72-65B9-4077-8AE4-97E15CA6A161}" type="slidenum">
              <a:rPr lang="de-DE" smtClean="0"/>
              <a:pPr/>
              <a:t>‹Nr.›</a:t>
            </a:fld>
            <a:endParaRPr lang="de-DE" dirty="0"/>
          </a:p>
        </p:txBody>
      </p:sp>
    </p:spTree>
    <p:extLst>
      <p:ext uri="{BB962C8B-B14F-4D97-AF65-F5344CB8AC3E}">
        <p14:creationId xmlns:p14="http://schemas.microsoft.com/office/powerpoint/2010/main" val="2111017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5" name="Textplatzhalter 6">
            <a:extLst>
              <a:ext uri="{FF2B5EF4-FFF2-40B4-BE49-F238E27FC236}">
                <a16:creationId xmlns:a16="http://schemas.microsoft.com/office/drawing/2014/main" id="{33E34EF3-8553-4459-875B-8E0F639D08E7}"/>
              </a:ext>
            </a:extLst>
          </p:cNvPr>
          <p:cNvSpPr>
            <a:spLocks noGrp="1"/>
          </p:cNvSpPr>
          <p:nvPr>
            <p:ph type="body" sz="quarter" idx="11" hasCustomPrompt="1"/>
          </p:nvPr>
        </p:nvSpPr>
        <p:spPr>
          <a:xfrm>
            <a:off x="589577" y="469900"/>
            <a:ext cx="11007304" cy="623939"/>
          </a:xfrm>
          <a:prstGeom prst="rect">
            <a:avLst/>
          </a:prstGeom>
        </p:spPr>
        <p:txBody>
          <a:bodyPr/>
          <a:lstStyle>
            <a:lvl1pPr marL="0" indent="0" algn="ctr">
              <a:buNone/>
              <a:defRPr sz="4000">
                <a:latin typeface="DFB Stencil Web" panose="020B0803030500020204" pitchFamily="34" charset="77"/>
              </a:defRPr>
            </a:lvl1pPr>
          </a:lstStyle>
          <a:p>
            <a:r>
              <a:rPr lang="de-DE" dirty="0">
                <a:solidFill>
                  <a:schemeClr val="bg1">
                    <a:lumMod val="75000"/>
                  </a:schemeClr>
                </a:solidFill>
                <a:latin typeface="DFB Stencil Web" panose="020B0803030500020204" pitchFamily="34" charset="77"/>
              </a:rPr>
              <a:t>1.1.</a:t>
            </a:r>
            <a:r>
              <a:rPr lang="de-DE" dirty="0"/>
              <a:t> Titel</a:t>
            </a:r>
          </a:p>
        </p:txBody>
      </p:sp>
      <p:sp>
        <p:nvSpPr>
          <p:cNvPr id="3" name="Inhaltsplatzhalter 2">
            <a:extLst>
              <a:ext uri="{FF2B5EF4-FFF2-40B4-BE49-F238E27FC236}">
                <a16:creationId xmlns:a16="http://schemas.microsoft.com/office/drawing/2014/main" id="{8264FE36-2B02-428F-8854-12781CA96261}"/>
              </a:ext>
            </a:extLst>
          </p:cNvPr>
          <p:cNvSpPr>
            <a:spLocks noGrp="1"/>
          </p:cNvSpPr>
          <p:nvPr>
            <p:ph sz="quarter" idx="10"/>
          </p:nvPr>
        </p:nvSpPr>
        <p:spPr>
          <a:xfrm>
            <a:off x="589577" y="1247437"/>
            <a:ext cx="5032221" cy="4870146"/>
          </a:xfrm>
          <a:prstGeom prst="rect">
            <a:avLst/>
          </a:prstGeom>
        </p:spPr>
        <p:txBody>
          <a:bodyPr>
            <a:normAutofit/>
          </a:bodyPr>
          <a:lstStyle>
            <a:lvl1pPr>
              <a:defRPr>
                <a:latin typeface="DFB Sans" panose="020B0503030500020204" pitchFamily="34" charset="0"/>
              </a:defRPr>
            </a:lvl1pPr>
            <a:lvl2pPr>
              <a:defRPr>
                <a:latin typeface="DFB Sans" panose="020B0503030500020204" pitchFamily="34" charset="0"/>
              </a:defRPr>
            </a:lvl2pPr>
            <a:lvl3pPr>
              <a:defRPr>
                <a:latin typeface="DFB Sans" panose="020B0503030500020204" pitchFamily="34" charset="0"/>
              </a:defRPr>
            </a:lvl3pPr>
            <a:lvl4pPr>
              <a:defRPr>
                <a:latin typeface="DFB Sans" panose="020B0503030500020204" pitchFamily="34" charset="0"/>
              </a:defRPr>
            </a:lvl4pPr>
            <a:lvl5pPr>
              <a:defRPr>
                <a:latin typeface="DFB Sans" panose="020B0503030500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Inhaltsplatzhalter 2">
            <a:extLst>
              <a:ext uri="{FF2B5EF4-FFF2-40B4-BE49-F238E27FC236}">
                <a16:creationId xmlns:a16="http://schemas.microsoft.com/office/drawing/2014/main" id="{E549C2ED-17BB-4271-A429-7D23BFF5B071}"/>
              </a:ext>
            </a:extLst>
          </p:cNvPr>
          <p:cNvSpPr>
            <a:spLocks noGrp="1"/>
          </p:cNvSpPr>
          <p:nvPr>
            <p:ph sz="quarter" idx="12"/>
          </p:nvPr>
        </p:nvSpPr>
        <p:spPr>
          <a:xfrm>
            <a:off x="6570203" y="1247437"/>
            <a:ext cx="5021203" cy="4870145"/>
          </a:xfrm>
          <a:prstGeom prst="rect">
            <a:avLst/>
          </a:prstGeom>
        </p:spPr>
        <p:txBody>
          <a:bodyPr>
            <a:normAutofit/>
          </a:bodyPr>
          <a:lstStyle>
            <a:lvl1pPr>
              <a:defRPr>
                <a:latin typeface="DFB Sans" panose="020B0503030500020204" pitchFamily="34" charset="0"/>
              </a:defRPr>
            </a:lvl1pPr>
            <a:lvl2pPr>
              <a:defRPr>
                <a:latin typeface="DFB Sans" panose="020B0503030500020204" pitchFamily="34" charset="0"/>
              </a:defRPr>
            </a:lvl2pPr>
            <a:lvl3pPr>
              <a:defRPr>
                <a:latin typeface="DFB Sans" panose="020B0503030500020204" pitchFamily="34" charset="0"/>
              </a:defRPr>
            </a:lvl3pPr>
            <a:lvl4pPr>
              <a:defRPr>
                <a:latin typeface="DFB Sans" panose="020B0503030500020204" pitchFamily="34" charset="0"/>
              </a:defRPr>
            </a:lvl4pPr>
            <a:lvl5pPr>
              <a:defRPr>
                <a:latin typeface="DFB Sans" panose="020B0503030500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Datumsplatzhalter 1">
            <a:extLst>
              <a:ext uri="{FF2B5EF4-FFF2-40B4-BE49-F238E27FC236}">
                <a16:creationId xmlns:a16="http://schemas.microsoft.com/office/drawing/2014/main" id="{4138E199-DE1C-4719-8D4B-ED026D16850D}"/>
              </a:ext>
            </a:extLst>
          </p:cNvPr>
          <p:cNvSpPr>
            <a:spLocks noGrp="1"/>
          </p:cNvSpPr>
          <p:nvPr>
            <p:ph type="dt" sz="half" idx="13"/>
          </p:nvPr>
        </p:nvSpPr>
        <p:spPr/>
        <p:txBody>
          <a:bodyPr/>
          <a:lstStyle/>
          <a:p>
            <a:fld id="{B34C707E-6337-481F-9269-7E745BD5A907}" type="datetimeFigureOut">
              <a:rPr lang="de-DE" smtClean="0"/>
              <a:pPr/>
              <a:t>15.07.2024</a:t>
            </a:fld>
            <a:endParaRPr lang="de-DE" dirty="0"/>
          </a:p>
        </p:txBody>
      </p:sp>
      <p:pic>
        <p:nvPicPr>
          <p:cNvPr id="8" name="Grafik 7">
            <a:extLst>
              <a:ext uri="{FF2B5EF4-FFF2-40B4-BE49-F238E27FC236}">
                <a16:creationId xmlns:a16="http://schemas.microsoft.com/office/drawing/2014/main" id="{C35431AC-D308-4678-ADDA-6EDBE82ADE86}"/>
              </a:ext>
            </a:extLst>
          </p:cNvPr>
          <p:cNvPicPr>
            <a:picLocks noChangeAspect="1"/>
          </p:cNvPicPr>
          <p:nvPr userDrawn="1"/>
        </p:nvPicPr>
        <p:blipFill>
          <a:blip r:embed="rId2"/>
          <a:stretch>
            <a:fillRect/>
          </a:stretch>
        </p:blipFill>
        <p:spPr>
          <a:xfrm>
            <a:off x="5469064" y="6117582"/>
            <a:ext cx="1253872" cy="585140"/>
          </a:xfrm>
          <a:prstGeom prst="rect">
            <a:avLst/>
          </a:prstGeom>
        </p:spPr>
      </p:pic>
      <p:sp>
        <p:nvSpPr>
          <p:cNvPr id="9" name="Foliennummernplatzhalter 2">
            <a:extLst>
              <a:ext uri="{FF2B5EF4-FFF2-40B4-BE49-F238E27FC236}">
                <a16:creationId xmlns:a16="http://schemas.microsoft.com/office/drawing/2014/main" id="{FB1E151A-F671-4B1F-81D3-6EC15BDBC265}"/>
              </a:ext>
            </a:extLst>
          </p:cNvPr>
          <p:cNvSpPr>
            <a:spLocks noGrp="1"/>
          </p:cNvSpPr>
          <p:nvPr>
            <p:ph type="sldNum" sz="quarter" idx="14"/>
          </p:nvPr>
        </p:nvSpPr>
        <p:spPr>
          <a:xfrm>
            <a:off x="9910694" y="6452963"/>
            <a:ext cx="2161275" cy="268512"/>
          </a:xfrm>
        </p:spPr>
        <p:txBody>
          <a:bodyPr/>
          <a:lstStyle>
            <a:lvl1pPr>
              <a:defRPr sz="1400"/>
            </a:lvl1pPr>
          </a:lstStyle>
          <a:p>
            <a:fld id="{0D375B72-65B9-4077-8AE4-97E15CA6A161}" type="slidenum">
              <a:rPr lang="de-DE" smtClean="0"/>
              <a:pPr/>
              <a:t>‹Nr.›</a:t>
            </a:fld>
            <a:endParaRPr lang="de-DE" dirty="0"/>
          </a:p>
        </p:txBody>
      </p:sp>
    </p:spTree>
    <p:extLst>
      <p:ext uri="{BB962C8B-B14F-4D97-AF65-F5344CB8AC3E}">
        <p14:creationId xmlns:p14="http://schemas.microsoft.com/office/powerpoint/2010/main" val="2195372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mit Überschrift">
    <p:spTree>
      <p:nvGrpSpPr>
        <p:cNvPr id="1" name=""/>
        <p:cNvGrpSpPr/>
        <p:nvPr/>
      </p:nvGrpSpPr>
      <p:grpSpPr>
        <a:xfrm>
          <a:off x="0" y="0"/>
          <a:ext cx="0" cy="0"/>
          <a:chOff x="0" y="0"/>
          <a:chExt cx="0" cy="0"/>
        </a:xfrm>
      </p:grpSpPr>
      <p:sp>
        <p:nvSpPr>
          <p:cNvPr id="5" name="Textplatzhalter 6">
            <a:extLst>
              <a:ext uri="{FF2B5EF4-FFF2-40B4-BE49-F238E27FC236}">
                <a16:creationId xmlns:a16="http://schemas.microsoft.com/office/drawing/2014/main" id="{33E34EF3-8553-4459-875B-8E0F639D08E7}"/>
              </a:ext>
            </a:extLst>
          </p:cNvPr>
          <p:cNvSpPr>
            <a:spLocks noGrp="1"/>
          </p:cNvSpPr>
          <p:nvPr>
            <p:ph type="body" sz="quarter" idx="11" hasCustomPrompt="1"/>
          </p:nvPr>
        </p:nvSpPr>
        <p:spPr>
          <a:xfrm>
            <a:off x="589577" y="469900"/>
            <a:ext cx="11007304" cy="623939"/>
          </a:xfrm>
          <a:prstGeom prst="rect">
            <a:avLst/>
          </a:prstGeom>
        </p:spPr>
        <p:txBody>
          <a:bodyPr/>
          <a:lstStyle>
            <a:lvl1pPr marL="0" indent="0" algn="ctr">
              <a:buNone/>
              <a:defRPr sz="4000">
                <a:latin typeface="DFB Stencil Web" panose="020B0803030500020204" pitchFamily="34" charset="77"/>
              </a:defRPr>
            </a:lvl1pPr>
          </a:lstStyle>
          <a:p>
            <a:r>
              <a:rPr lang="de-DE" dirty="0">
                <a:solidFill>
                  <a:schemeClr val="bg1">
                    <a:lumMod val="75000"/>
                  </a:schemeClr>
                </a:solidFill>
                <a:latin typeface="DFB Stencil Web" panose="020B0803030500020204" pitchFamily="34" charset="77"/>
              </a:rPr>
              <a:t>1.1.</a:t>
            </a:r>
            <a:r>
              <a:rPr lang="de-DE" dirty="0"/>
              <a:t> Titel</a:t>
            </a:r>
          </a:p>
        </p:txBody>
      </p:sp>
      <p:sp>
        <p:nvSpPr>
          <p:cNvPr id="3" name="Inhaltsplatzhalter 2">
            <a:extLst>
              <a:ext uri="{FF2B5EF4-FFF2-40B4-BE49-F238E27FC236}">
                <a16:creationId xmlns:a16="http://schemas.microsoft.com/office/drawing/2014/main" id="{8264FE36-2B02-428F-8854-12781CA96261}"/>
              </a:ext>
            </a:extLst>
          </p:cNvPr>
          <p:cNvSpPr>
            <a:spLocks noGrp="1"/>
          </p:cNvSpPr>
          <p:nvPr>
            <p:ph sz="quarter" idx="10"/>
          </p:nvPr>
        </p:nvSpPr>
        <p:spPr>
          <a:xfrm>
            <a:off x="589577" y="1836739"/>
            <a:ext cx="5032221" cy="4280844"/>
          </a:xfrm>
          <a:prstGeom prst="rect">
            <a:avLst/>
          </a:prstGeom>
        </p:spPr>
        <p:txBody>
          <a:bodyPr>
            <a:normAutofit/>
          </a:bodyPr>
          <a:lstStyle>
            <a:lvl1pPr>
              <a:defRPr>
                <a:latin typeface="DFB Sans" panose="020B0503030500020204" pitchFamily="34" charset="0"/>
              </a:defRPr>
            </a:lvl1pPr>
            <a:lvl2pPr>
              <a:defRPr>
                <a:latin typeface="DFB Sans" panose="020B0503030500020204" pitchFamily="34" charset="0"/>
              </a:defRPr>
            </a:lvl2pPr>
            <a:lvl3pPr>
              <a:defRPr>
                <a:latin typeface="DFB Sans" panose="020B0503030500020204" pitchFamily="34" charset="0"/>
              </a:defRPr>
            </a:lvl3pPr>
            <a:lvl4pPr>
              <a:defRPr>
                <a:latin typeface="DFB Sans" panose="020B0503030500020204" pitchFamily="34" charset="0"/>
              </a:defRPr>
            </a:lvl4pPr>
            <a:lvl5pPr>
              <a:defRPr>
                <a:latin typeface="DFB Sans" panose="020B0503030500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Inhaltsplatzhalter 2">
            <a:extLst>
              <a:ext uri="{FF2B5EF4-FFF2-40B4-BE49-F238E27FC236}">
                <a16:creationId xmlns:a16="http://schemas.microsoft.com/office/drawing/2014/main" id="{E549C2ED-17BB-4271-A429-7D23BFF5B071}"/>
              </a:ext>
            </a:extLst>
          </p:cNvPr>
          <p:cNvSpPr>
            <a:spLocks noGrp="1"/>
          </p:cNvSpPr>
          <p:nvPr>
            <p:ph sz="quarter" idx="12"/>
          </p:nvPr>
        </p:nvSpPr>
        <p:spPr>
          <a:xfrm>
            <a:off x="6570203" y="1836739"/>
            <a:ext cx="5021203" cy="4280843"/>
          </a:xfrm>
          <a:prstGeom prst="rect">
            <a:avLst/>
          </a:prstGeom>
        </p:spPr>
        <p:txBody>
          <a:bodyPr>
            <a:normAutofit/>
          </a:bodyPr>
          <a:lstStyle>
            <a:lvl1pPr>
              <a:defRPr>
                <a:latin typeface="DFB Sans" panose="020B0503030500020204" pitchFamily="34" charset="0"/>
              </a:defRPr>
            </a:lvl1pPr>
            <a:lvl2pPr>
              <a:defRPr>
                <a:latin typeface="DFB Sans" panose="020B0503030500020204" pitchFamily="34" charset="0"/>
              </a:defRPr>
            </a:lvl2pPr>
            <a:lvl3pPr>
              <a:defRPr>
                <a:latin typeface="DFB Sans" panose="020B0503030500020204" pitchFamily="34" charset="0"/>
              </a:defRPr>
            </a:lvl3pPr>
            <a:lvl4pPr>
              <a:defRPr>
                <a:latin typeface="DFB Sans" panose="020B0503030500020204" pitchFamily="34" charset="0"/>
              </a:defRPr>
            </a:lvl4pPr>
            <a:lvl5pPr>
              <a:defRPr>
                <a:latin typeface="DFB Sans" panose="020B0503030500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extplatzhalter 6">
            <a:extLst>
              <a:ext uri="{FF2B5EF4-FFF2-40B4-BE49-F238E27FC236}">
                <a16:creationId xmlns:a16="http://schemas.microsoft.com/office/drawing/2014/main" id="{485AD133-3BA1-440A-AD79-3D25FFA99533}"/>
              </a:ext>
            </a:extLst>
          </p:cNvPr>
          <p:cNvSpPr>
            <a:spLocks noGrp="1"/>
          </p:cNvSpPr>
          <p:nvPr>
            <p:ph type="body" sz="quarter" idx="13" hasCustomPrompt="1"/>
          </p:nvPr>
        </p:nvSpPr>
        <p:spPr>
          <a:xfrm>
            <a:off x="584102" y="1247437"/>
            <a:ext cx="5052453" cy="435703"/>
          </a:xfrm>
          <a:prstGeom prst="rect">
            <a:avLst/>
          </a:prstGeom>
        </p:spPr>
        <p:txBody>
          <a:bodyPr/>
          <a:lstStyle>
            <a:lvl1pPr marL="0" indent="0" algn="ctr">
              <a:buNone/>
              <a:defRPr sz="3200">
                <a:solidFill>
                  <a:schemeClr val="bg1">
                    <a:lumMod val="75000"/>
                  </a:schemeClr>
                </a:solidFill>
                <a:latin typeface="DFB Stencil Web" panose="020B0803030500020204" pitchFamily="34" charset="77"/>
              </a:defRPr>
            </a:lvl1pPr>
          </a:lstStyle>
          <a:p>
            <a:r>
              <a:rPr lang="de-DE" dirty="0"/>
              <a:t>Vergleichstitel</a:t>
            </a:r>
          </a:p>
        </p:txBody>
      </p:sp>
      <p:sp>
        <p:nvSpPr>
          <p:cNvPr id="8" name="Textplatzhalter 6">
            <a:extLst>
              <a:ext uri="{FF2B5EF4-FFF2-40B4-BE49-F238E27FC236}">
                <a16:creationId xmlns:a16="http://schemas.microsoft.com/office/drawing/2014/main" id="{6E727813-4E37-4B35-ADC5-39A058250B42}"/>
              </a:ext>
            </a:extLst>
          </p:cNvPr>
          <p:cNvSpPr>
            <a:spLocks noGrp="1"/>
          </p:cNvSpPr>
          <p:nvPr>
            <p:ph type="body" sz="quarter" idx="14" hasCustomPrompt="1"/>
          </p:nvPr>
        </p:nvSpPr>
        <p:spPr>
          <a:xfrm>
            <a:off x="6554577" y="1247436"/>
            <a:ext cx="5052453" cy="435703"/>
          </a:xfrm>
          <a:prstGeom prst="rect">
            <a:avLst/>
          </a:prstGeom>
        </p:spPr>
        <p:txBody>
          <a:bodyPr/>
          <a:lstStyle>
            <a:lvl1pPr marL="0" indent="0" algn="ctr">
              <a:buNone/>
              <a:defRPr sz="3200">
                <a:solidFill>
                  <a:schemeClr val="bg1">
                    <a:lumMod val="75000"/>
                  </a:schemeClr>
                </a:solidFill>
                <a:latin typeface="DFB Stencil Web" panose="020B0803030500020204" pitchFamily="34" charset="77"/>
              </a:defRPr>
            </a:lvl1pPr>
          </a:lstStyle>
          <a:p>
            <a:r>
              <a:rPr lang="de-DE" dirty="0"/>
              <a:t>Vergleichstitel</a:t>
            </a:r>
          </a:p>
        </p:txBody>
      </p:sp>
      <p:sp>
        <p:nvSpPr>
          <p:cNvPr id="2" name="Datumsplatzhalter 1">
            <a:extLst>
              <a:ext uri="{FF2B5EF4-FFF2-40B4-BE49-F238E27FC236}">
                <a16:creationId xmlns:a16="http://schemas.microsoft.com/office/drawing/2014/main" id="{E752FE9F-7263-4207-B742-C79441F9EBF2}"/>
              </a:ext>
            </a:extLst>
          </p:cNvPr>
          <p:cNvSpPr>
            <a:spLocks noGrp="1"/>
          </p:cNvSpPr>
          <p:nvPr>
            <p:ph type="dt" sz="half" idx="15"/>
          </p:nvPr>
        </p:nvSpPr>
        <p:spPr/>
        <p:txBody>
          <a:bodyPr/>
          <a:lstStyle/>
          <a:p>
            <a:fld id="{B34C707E-6337-481F-9269-7E745BD5A907}" type="datetimeFigureOut">
              <a:rPr lang="de-DE" smtClean="0"/>
              <a:pPr/>
              <a:t>15.07.2024</a:t>
            </a:fld>
            <a:endParaRPr lang="de-DE" dirty="0"/>
          </a:p>
        </p:txBody>
      </p:sp>
      <p:pic>
        <p:nvPicPr>
          <p:cNvPr id="10" name="Grafik 9">
            <a:extLst>
              <a:ext uri="{FF2B5EF4-FFF2-40B4-BE49-F238E27FC236}">
                <a16:creationId xmlns:a16="http://schemas.microsoft.com/office/drawing/2014/main" id="{D2CC279E-8E3D-4845-B591-3EF2C700480C}"/>
              </a:ext>
            </a:extLst>
          </p:cNvPr>
          <p:cNvPicPr>
            <a:picLocks noChangeAspect="1"/>
          </p:cNvPicPr>
          <p:nvPr userDrawn="1"/>
        </p:nvPicPr>
        <p:blipFill>
          <a:blip r:embed="rId2"/>
          <a:stretch>
            <a:fillRect/>
          </a:stretch>
        </p:blipFill>
        <p:spPr>
          <a:xfrm>
            <a:off x="5469064" y="6117582"/>
            <a:ext cx="1253872" cy="585140"/>
          </a:xfrm>
          <a:prstGeom prst="rect">
            <a:avLst/>
          </a:prstGeom>
        </p:spPr>
      </p:pic>
      <p:sp>
        <p:nvSpPr>
          <p:cNvPr id="11" name="Foliennummernplatzhalter 2">
            <a:extLst>
              <a:ext uri="{FF2B5EF4-FFF2-40B4-BE49-F238E27FC236}">
                <a16:creationId xmlns:a16="http://schemas.microsoft.com/office/drawing/2014/main" id="{D93155EE-5EA0-4130-8FD2-BF6DDC1F2360}"/>
              </a:ext>
            </a:extLst>
          </p:cNvPr>
          <p:cNvSpPr>
            <a:spLocks noGrp="1"/>
          </p:cNvSpPr>
          <p:nvPr>
            <p:ph type="sldNum" sz="quarter" idx="16"/>
          </p:nvPr>
        </p:nvSpPr>
        <p:spPr>
          <a:xfrm>
            <a:off x="9910694" y="6452963"/>
            <a:ext cx="2161275" cy="268512"/>
          </a:xfrm>
        </p:spPr>
        <p:txBody>
          <a:bodyPr/>
          <a:lstStyle>
            <a:lvl1pPr>
              <a:defRPr sz="1400"/>
            </a:lvl1pPr>
          </a:lstStyle>
          <a:p>
            <a:fld id="{0D375B72-65B9-4077-8AE4-97E15CA6A161}" type="slidenum">
              <a:rPr lang="de-DE" smtClean="0"/>
              <a:pPr/>
              <a:t>‹Nr.›</a:t>
            </a:fld>
            <a:endParaRPr lang="de-DE" dirty="0"/>
          </a:p>
        </p:txBody>
      </p:sp>
    </p:spTree>
    <p:extLst>
      <p:ext uri="{BB962C8B-B14F-4D97-AF65-F5344CB8AC3E}">
        <p14:creationId xmlns:p14="http://schemas.microsoft.com/office/powerpoint/2010/main" val="1366266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mit Überschrift und Bild">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91B04127-A0F2-48E0-89BC-E0FA66785A54}"/>
              </a:ext>
            </a:extLst>
          </p:cNvPr>
          <p:cNvSpPr>
            <a:spLocks noGrp="1"/>
          </p:cNvSpPr>
          <p:nvPr>
            <p:ph type="pic" sz="quarter" idx="11" hasCustomPrompt="1"/>
          </p:nvPr>
        </p:nvSpPr>
        <p:spPr>
          <a:xfrm>
            <a:off x="6113463" y="1"/>
            <a:ext cx="6078537" cy="6858000"/>
          </a:xfrm>
          <a:prstGeom prst="rect">
            <a:avLst/>
          </a:prstGeom>
          <a:blipFill>
            <a:blip r:embed="rId2"/>
            <a:stretch>
              <a:fillRect/>
            </a:stretch>
          </a:blipFill>
        </p:spPr>
        <p:txBody>
          <a:bodyPr/>
          <a:lstStyle>
            <a:lvl1pPr marL="0" indent="0">
              <a:buNone/>
              <a:defRPr/>
            </a:lvl1pPr>
          </a:lstStyle>
          <a:p>
            <a:r>
              <a:rPr lang="de-DE" dirty="0"/>
              <a:t>Bild einfügen</a:t>
            </a:r>
          </a:p>
        </p:txBody>
      </p:sp>
      <p:sp>
        <p:nvSpPr>
          <p:cNvPr id="6" name="Textplatzhalter 6">
            <a:extLst>
              <a:ext uri="{FF2B5EF4-FFF2-40B4-BE49-F238E27FC236}">
                <a16:creationId xmlns:a16="http://schemas.microsoft.com/office/drawing/2014/main" id="{2978411A-C249-402C-903D-29B7579B646D}"/>
              </a:ext>
            </a:extLst>
          </p:cNvPr>
          <p:cNvSpPr>
            <a:spLocks noGrp="1"/>
          </p:cNvSpPr>
          <p:nvPr>
            <p:ph type="body" sz="quarter" idx="12" hasCustomPrompt="1"/>
          </p:nvPr>
        </p:nvSpPr>
        <p:spPr>
          <a:xfrm>
            <a:off x="589577" y="469900"/>
            <a:ext cx="5032221" cy="623939"/>
          </a:xfrm>
          <a:prstGeom prst="rect">
            <a:avLst/>
          </a:prstGeom>
        </p:spPr>
        <p:txBody>
          <a:bodyPr/>
          <a:lstStyle>
            <a:lvl1pPr marL="0" indent="0" algn="ctr">
              <a:buNone/>
              <a:defRPr sz="4000">
                <a:latin typeface="DFB Stencil Web" panose="020B0803030500020204" pitchFamily="34" charset="77"/>
              </a:defRPr>
            </a:lvl1pPr>
          </a:lstStyle>
          <a:p>
            <a:r>
              <a:rPr lang="de-DE" dirty="0">
                <a:solidFill>
                  <a:schemeClr val="bg1">
                    <a:lumMod val="75000"/>
                  </a:schemeClr>
                </a:solidFill>
                <a:latin typeface="DFB Stencil Web" panose="020B0803030500020204" pitchFamily="34" charset="77"/>
              </a:rPr>
              <a:t>1.1.</a:t>
            </a:r>
            <a:r>
              <a:rPr lang="de-DE" dirty="0"/>
              <a:t> Titel</a:t>
            </a:r>
          </a:p>
        </p:txBody>
      </p:sp>
      <p:sp>
        <p:nvSpPr>
          <p:cNvPr id="8" name="Inhaltsplatzhalter 2">
            <a:extLst>
              <a:ext uri="{FF2B5EF4-FFF2-40B4-BE49-F238E27FC236}">
                <a16:creationId xmlns:a16="http://schemas.microsoft.com/office/drawing/2014/main" id="{FF81C2BD-FC7B-436E-8C40-F235C351466F}"/>
              </a:ext>
            </a:extLst>
          </p:cNvPr>
          <p:cNvSpPr>
            <a:spLocks noGrp="1"/>
          </p:cNvSpPr>
          <p:nvPr>
            <p:ph sz="quarter" idx="10"/>
          </p:nvPr>
        </p:nvSpPr>
        <p:spPr>
          <a:xfrm>
            <a:off x="589577" y="1247437"/>
            <a:ext cx="5032221" cy="4870146"/>
          </a:xfrm>
          <a:prstGeom prst="rect">
            <a:avLst/>
          </a:prstGeom>
        </p:spPr>
        <p:txBody>
          <a:bodyPr>
            <a:normAutofit/>
          </a:bodyPr>
          <a:lstStyle>
            <a:lvl1pPr>
              <a:defRPr>
                <a:latin typeface="DFB Sans" panose="020B0503030500020204" pitchFamily="34" charset="0"/>
              </a:defRPr>
            </a:lvl1pPr>
            <a:lvl2pPr>
              <a:defRPr>
                <a:latin typeface="DFB Sans" panose="020B0503030500020204" pitchFamily="34" charset="0"/>
              </a:defRPr>
            </a:lvl2pPr>
            <a:lvl3pPr>
              <a:defRPr>
                <a:latin typeface="DFB Sans" panose="020B0503030500020204" pitchFamily="34" charset="0"/>
              </a:defRPr>
            </a:lvl3pPr>
            <a:lvl4pPr>
              <a:defRPr>
                <a:latin typeface="DFB Sans" panose="020B0503030500020204" pitchFamily="34" charset="0"/>
              </a:defRPr>
            </a:lvl4pPr>
            <a:lvl5pPr>
              <a:defRPr>
                <a:latin typeface="DFB Sans" panose="020B0503030500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Datumsplatzhalter 1">
            <a:extLst>
              <a:ext uri="{FF2B5EF4-FFF2-40B4-BE49-F238E27FC236}">
                <a16:creationId xmlns:a16="http://schemas.microsoft.com/office/drawing/2014/main" id="{4BF46BF3-C1A1-4DAB-B00C-B1DD3B9B0541}"/>
              </a:ext>
            </a:extLst>
          </p:cNvPr>
          <p:cNvSpPr>
            <a:spLocks noGrp="1"/>
          </p:cNvSpPr>
          <p:nvPr>
            <p:ph type="dt" sz="half" idx="13"/>
          </p:nvPr>
        </p:nvSpPr>
        <p:spPr/>
        <p:txBody>
          <a:bodyPr/>
          <a:lstStyle/>
          <a:p>
            <a:fld id="{B34C707E-6337-481F-9269-7E745BD5A907}" type="datetimeFigureOut">
              <a:rPr lang="de-DE" smtClean="0"/>
              <a:pPr/>
              <a:t>15.07.2024</a:t>
            </a:fld>
            <a:endParaRPr lang="de-DE" dirty="0"/>
          </a:p>
        </p:txBody>
      </p:sp>
    </p:spTree>
    <p:extLst>
      <p:ext uri="{BB962C8B-B14F-4D97-AF65-F5344CB8AC3E}">
        <p14:creationId xmlns:p14="http://schemas.microsoft.com/office/powerpoint/2010/main" val="465292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mit Überschrift und Bild (klein)">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91B04127-A0F2-48E0-89BC-E0FA66785A54}"/>
              </a:ext>
            </a:extLst>
          </p:cNvPr>
          <p:cNvSpPr>
            <a:spLocks noGrp="1"/>
          </p:cNvSpPr>
          <p:nvPr>
            <p:ph type="pic" sz="quarter" idx="11" hasCustomPrompt="1"/>
          </p:nvPr>
        </p:nvSpPr>
        <p:spPr>
          <a:xfrm>
            <a:off x="7285805" y="1247437"/>
            <a:ext cx="4316618" cy="4870146"/>
          </a:xfrm>
          <a:prstGeom prst="rect">
            <a:avLst/>
          </a:prstGeom>
          <a:blipFill>
            <a:blip r:embed="rId2"/>
            <a:stretch>
              <a:fillRect/>
            </a:stretch>
          </a:blipFill>
        </p:spPr>
        <p:txBody>
          <a:bodyPr/>
          <a:lstStyle>
            <a:lvl1pPr marL="0" indent="0">
              <a:buNone/>
              <a:defRPr/>
            </a:lvl1pPr>
          </a:lstStyle>
          <a:p>
            <a:r>
              <a:rPr lang="de-DE" dirty="0"/>
              <a:t>Bild einfügen</a:t>
            </a:r>
          </a:p>
        </p:txBody>
      </p:sp>
      <p:sp>
        <p:nvSpPr>
          <p:cNvPr id="6" name="Textplatzhalter 6">
            <a:extLst>
              <a:ext uri="{FF2B5EF4-FFF2-40B4-BE49-F238E27FC236}">
                <a16:creationId xmlns:a16="http://schemas.microsoft.com/office/drawing/2014/main" id="{2978411A-C249-402C-903D-29B7579B646D}"/>
              </a:ext>
            </a:extLst>
          </p:cNvPr>
          <p:cNvSpPr>
            <a:spLocks noGrp="1"/>
          </p:cNvSpPr>
          <p:nvPr>
            <p:ph type="body" sz="quarter" idx="12" hasCustomPrompt="1"/>
          </p:nvPr>
        </p:nvSpPr>
        <p:spPr>
          <a:xfrm>
            <a:off x="589577" y="469900"/>
            <a:ext cx="11012846" cy="623939"/>
          </a:xfrm>
          <a:prstGeom prst="rect">
            <a:avLst/>
          </a:prstGeom>
        </p:spPr>
        <p:txBody>
          <a:bodyPr/>
          <a:lstStyle>
            <a:lvl1pPr marL="0" indent="0" algn="ctr">
              <a:buNone/>
              <a:defRPr sz="4000">
                <a:latin typeface="DFB Stencil Web" panose="020B0803030500020204" pitchFamily="34" charset="77"/>
              </a:defRPr>
            </a:lvl1pPr>
          </a:lstStyle>
          <a:p>
            <a:r>
              <a:rPr lang="de-DE" dirty="0">
                <a:solidFill>
                  <a:schemeClr val="bg1">
                    <a:lumMod val="75000"/>
                  </a:schemeClr>
                </a:solidFill>
                <a:latin typeface="DFB Stencil Web" panose="020B0803030500020204" pitchFamily="34" charset="77"/>
              </a:rPr>
              <a:t>1.1.</a:t>
            </a:r>
            <a:r>
              <a:rPr lang="de-DE" dirty="0"/>
              <a:t> Titel</a:t>
            </a:r>
          </a:p>
        </p:txBody>
      </p:sp>
      <p:sp>
        <p:nvSpPr>
          <p:cNvPr id="8" name="Inhaltsplatzhalter 2">
            <a:extLst>
              <a:ext uri="{FF2B5EF4-FFF2-40B4-BE49-F238E27FC236}">
                <a16:creationId xmlns:a16="http://schemas.microsoft.com/office/drawing/2014/main" id="{FF81C2BD-FC7B-436E-8C40-F235C351466F}"/>
              </a:ext>
            </a:extLst>
          </p:cNvPr>
          <p:cNvSpPr>
            <a:spLocks noGrp="1"/>
          </p:cNvSpPr>
          <p:nvPr>
            <p:ph sz="quarter" idx="10"/>
          </p:nvPr>
        </p:nvSpPr>
        <p:spPr>
          <a:xfrm>
            <a:off x="589577" y="1247437"/>
            <a:ext cx="5032221" cy="4870146"/>
          </a:xfrm>
          <a:prstGeom prst="rect">
            <a:avLst/>
          </a:prstGeom>
        </p:spPr>
        <p:txBody>
          <a:bodyPr>
            <a:normAutofit/>
          </a:bodyPr>
          <a:lstStyle>
            <a:lvl1pPr>
              <a:defRPr>
                <a:latin typeface="DFB Sans" panose="020B0503030500020204" pitchFamily="34" charset="0"/>
              </a:defRPr>
            </a:lvl1pPr>
            <a:lvl2pPr>
              <a:defRPr>
                <a:latin typeface="DFB Sans" panose="020B0503030500020204" pitchFamily="34" charset="0"/>
              </a:defRPr>
            </a:lvl2pPr>
            <a:lvl3pPr>
              <a:defRPr>
                <a:latin typeface="DFB Sans" panose="020B0503030500020204" pitchFamily="34" charset="0"/>
              </a:defRPr>
            </a:lvl3pPr>
            <a:lvl4pPr>
              <a:defRPr>
                <a:latin typeface="DFB Sans" panose="020B0503030500020204" pitchFamily="34" charset="0"/>
              </a:defRPr>
            </a:lvl4pPr>
            <a:lvl5pPr>
              <a:defRPr>
                <a:latin typeface="DFB Sans" panose="020B0503030500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Datumsplatzhalter 1">
            <a:extLst>
              <a:ext uri="{FF2B5EF4-FFF2-40B4-BE49-F238E27FC236}">
                <a16:creationId xmlns:a16="http://schemas.microsoft.com/office/drawing/2014/main" id="{4BF46BF3-C1A1-4DAB-B00C-B1DD3B9B0541}"/>
              </a:ext>
            </a:extLst>
          </p:cNvPr>
          <p:cNvSpPr>
            <a:spLocks noGrp="1"/>
          </p:cNvSpPr>
          <p:nvPr>
            <p:ph type="dt" sz="half" idx="13"/>
          </p:nvPr>
        </p:nvSpPr>
        <p:spPr/>
        <p:txBody>
          <a:bodyPr/>
          <a:lstStyle/>
          <a:p>
            <a:fld id="{B34C707E-6337-481F-9269-7E745BD5A907}" type="datetimeFigureOut">
              <a:rPr lang="de-DE" smtClean="0"/>
              <a:pPr/>
              <a:t>15.07.2024</a:t>
            </a:fld>
            <a:endParaRPr lang="de-DE" dirty="0"/>
          </a:p>
        </p:txBody>
      </p:sp>
      <p:pic>
        <p:nvPicPr>
          <p:cNvPr id="9" name="Grafik 8">
            <a:extLst>
              <a:ext uri="{FF2B5EF4-FFF2-40B4-BE49-F238E27FC236}">
                <a16:creationId xmlns:a16="http://schemas.microsoft.com/office/drawing/2014/main" id="{A268A5DA-14F9-4BE9-90B7-C9845719E965}"/>
              </a:ext>
            </a:extLst>
          </p:cNvPr>
          <p:cNvPicPr>
            <a:picLocks noChangeAspect="1"/>
          </p:cNvPicPr>
          <p:nvPr userDrawn="1"/>
        </p:nvPicPr>
        <p:blipFill>
          <a:blip r:embed="rId3"/>
          <a:stretch>
            <a:fillRect/>
          </a:stretch>
        </p:blipFill>
        <p:spPr>
          <a:xfrm>
            <a:off x="5469064" y="6117582"/>
            <a:ext cx="1253872" cy="585140"/>
          </a:xfrm>
          <a:prstGeom prst="rect">
            <a:avLst/>
          </a:prstGeom>
        </p:spPr>
      </p:pic>
      <p:sp>
        <p:nvSpPr>
          <p:cNvPr id="10" name="Foliennummernplatzhalter 2">
            <a:extLst>
              <a:ext uri="{FF2B5EF4-FFF2-40B4-BE49-F238E27FC236}">
                <a16:creationId xmlns:a16="http://schemas.microsoft.com/office/drawing/2014/main" id="{DAC5F4A7-FA20-4B4B-B65E-91225052AAE3}"/>
              </a:ext>
            </a:extLst>
          </p:cNvPr>
          <p:cNvSpPr>
            <a:spLocks noGrp="1"/>
          </p:cNvSpPr>
          <p:nvPr>
            <p:ph type="sldNum" sz="quarter" idx="14"/>
          </p:nvPr>
        </p:nvSpPr>
        <p:spPr>
          <a:xfrm>
            <a:off x="9910694" y="6452963"/>
            <a:ext cx="2161275" cy="268512"/>
          </a:xfrm>
        </p:spPr>
        <p:txBody>
          <a:bodyPr/>
          <a:lstStyle>
            <a:lvl1pPr>
              <a:defRPr sz="1400"/>
            </a:lvl1pPr>
          </a:lstStyle>
          <a:p>
            <a:fld id="{0D375B72-65B9-4077-8AE4-97E15CA6A161}" type="slidenum">
              <a:rPr lang="de-DE" smtClean="0"/>
              <a:pPr/>
              <a:t>‹Nr.›</a:t>
            </a:fld>
            <a:endParaRPr lang="de-DE" dirty="0"/>
          </a:p>
        </p:txBody>
      </p:sp>
    </p:spTree>
    <p:extLst>
      <p:ext uri="{BB962C8B-B14F-4D97-AF65-F5344CB8AC3E}">
        <p14:creationId xmlns:p14="http://schemas.microsoft.com/office/powerpoint/2010/main" val="329968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4" name="Textplatzhalter 6">
            <a:extLst>
              <a:ext uri="{FF2B5EF4-FFF2-40B4-BE49-F238E27FC236}">
                <a16:creationId xmlns:a16="http://schemas.microsoft.com/office/drawing/2014/main" id="{DF7EFFB9-B1CE-463B-A245-ED8569212240}"/>
              </a:ext>
            </a:extLst>
          </p:cNvPr>
          <p:cNvSpPr>
            <a:spLocks noGrp="1"/>
          </p:cNvSpPr>
          <p:nvPr>
            <p:ph type="body" sz="quarter" idx="11" hasCustomPrompt="1"/>
          </p:nvPr>
        </p:nvSpPr>
        <p:spPr>
          <a:xfrm>
            <a:off x="589577" y="469900"/>
            <a:ext cx="11007304" cy="623939"/>
          </a:xfrm>
          <a:prstGeom prst="rect">
            <a:avLst/>
          </a:prstGeom>
        </p:spPr>
        <p:txBody>
          <a:bodyPr/>
          <a:lstStyle>
            <a:lvl1pPr marL="0" indent="0" algn="ctr">
              <a:buNone/>
              <a:defRPr sz="4000">
                <a:latin typeface="DFB Stencil Web" panose="020B0803030500020204" pitchFamily="34" charset="77"/>
              </a:defRPr>
            </a:lvl1pPr>
          </a:lstStyle>
          <a:p>
            <a:r>
              <a:rPr lang="de-DE" dirty="0">
                <a:solidFill>
                  <a:schemeClr val="bg1">
                    <a:lumMod val="75000"/>
                  </a:schemeClr>
                </a:solidFill>
                <a:latin typeface="DFB Stencil Web" panose="020B0803030500020204" pitchFamily="34" charset="77"/>
              </a:rPr>
              <a:t>1.1.</a:t>
            </a:r>
            <a:r>
              <a:rPr lang="de-DE" dirty="0"/>
              <a:t> Titel</a:t>
            </a:r>
          </a:p>
        </p:txBody>
      </p:sp>
      <p:sp>
        <p:nvSpPr>
          <p:cNvPr id="6" name="Inhaltsplatzhalter 2">
            <a:extLst>
              <a:ext uri="{FF2B5EF4-FFF2-40B4-BE49-F238E27FC236}">
                <a16:creationId xmlns:a16="http://schemas.microsoft.com/office/drawing/2014/main" id="{C0D9AFF4-4171-49AB-99C9-86B48C513C4D}"/>
              </a:ext>
            </a:extLst>
          </p:cNvPr>
          <p:cNvSpPr>
            <a:spLocks noGrp="1"/>
          </p:cNvSpPr>
          <p:nvPr>
            <p:ph sz="quarter" idx="12"/>
          </p:nvPr>
        </p:nvSpPr>
        <p:spPr>
          <a:xfrm>
            <a:off x="589577" y="1247437"/>
            <a:ext cx="11007304" cy="4870146"/>
          </a:xfrm>
          <a:prstGeom prst="rect">
            <a:avLst/>
          </a:prstGeom>
        </p:spPr>
        <p:txBody>
          <a:bodyPr>
            <a:normAutofit/>
          </a:bodyPr>
          <a:lstStyle>
            <a:lvl1pPr>
              <a:defRPr>
                <a:latin typeface="DFB Sans" panose="020B0503030500020204" pitchFamily="34" charset="0"/>
              </a:defRPr>
            </a:lvl1pPr>
            <a:lvl2pPr>
              <a:defRPr>
                <a:latin typeface="DFB Sans" panose="020B0503030500020204" pitchFamily="34" charset="0"/>
              </a:defRPr>
            </a:lvl2pPr>
            <a:lvl3pPr>
              <a:defRPr>
                <a:latin typeface="DFB Sans" panose="020B0503030500020204" pitchFamily="34" charset="0"/>
              </a:defRPr>
            </a:lvl3pPr>
            <a:lvl4pPr>
              <a:defRPr>
                <a:latin typeface="DFB Sans" panose="020B0503030500020204" pitchFamily="34" charset="0"/>
              </a:defRPr>
            </a:lvl4pPr>
            <a:lvl5pPr>
              <a:defRPr>
                <a:latin typeface="DFB Sans" panose="020B0503030500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Datumsplatzhalter 1">
            <a:extLst>
              <a:ext uri="{FF2B5EF4-FFF2-40B4-BE49-F238E27FC236}">
                <a16:creationId xmlns:a16="http://schemas.microsoft.com/office/drawing/2014/main" id="{EB7A33AA-59A7-4566-8014-22940790BD9E}"/>
              </a:ext>
            </a:extLst>
          </p:cNvPr>
          <p:cNvSpPr>
            <a:spLocks noGrp="1"/>
          </p:cNvSpPr>
          <p:nvPr>
            <p:ph type="dt" sz="half" idx="13"/>
          </p:nvPr>
        </p:nvSpPr>
        <p:spPr/>
        <p:txBody>
          <a:bodyPr/>
          <a:lstStyle/>
          <a:p>
            <a:fld id="{B34C707E-6337-481F-9269-7E745BD5A907}" type="datetimeFigureOut">
              <a:rPr lang="de-DE" smtClean="0"/>
              <a:pPr/>
              <a:t>15.07.2024</a:t>
            </a:fld>
            <a:endParaRPr lang="de-DE" dirty="0"/>
          </a:p>
        </p:txBody>
      </p:sp>
      <p:pic>
        <p:nvPicPr>
          <p:cNvPr id="7" name="Grafik 6">
            <a:extLst>
              <a:ext uri="{FF2B5EF4-FFF2-40B4-BE49-F238E27FC236}">
                <a16:creationId xmlns:a16="http://schemas.microsoft.com/office/drawing/2014/main" id="{876DE29A-C7B9-4D6E-BA5B-18C4B2B4D548}"/>
              </a:ext>
            </a:extLst>
          </p:cNvPr>
          <p:cNvPicPr>
            <a:picLocks noChangeAspect="1"/>
          </p:cNvPicPr>
          <p:nvPr userDrawn="1"/>
        </p:nvPicPr>
        <p:blipFill>
          <a:blip r:embed="rId2"/>
          <a:stretch>
            <a:fillRect/>
          </a:stretch>
        </p:blipFill>
        <p:spPr>
          <a:xfrm>
            <a:off x="5469064" y="6117582"/>
            <a:ext cx="1253872" cy="585140"/>
          </a:xfrm>
          <a:prstGeom prst="rect">
            <a:avLst/>
          </a:prstGeom>
        </p:spPr>
      </p:pic>
      <p:sp>
        <p:nvSpPr>
          <p:cNvPr id="8" name="Foliennummernplatzhalter 2">
            <a:extLst>
              <a:ext uri="{FF2B5EF4-FFF2-40B4-BE49-F238E27FC236}">
                <a16:creationId xmlns:a16="http://schemas.microsoft.com/office/drawing/2014/main" id="{875CD97B-A071-43F1-AE8F-C0637EF8041C}"/>
              </a:ext>
            </a:extLst>
          </p:cNvPr>
          <p:cNvSpPr>
            <a:spLocks noGrp="1"/>
          </p:cNvSpPr>
          <p:nvPr>
            <p:ph type="sldNum" sz="quarter" idx="14"/>
          </p:nvPr>
        </p:nvSpPr>
        <p:spPr>
          <a:xfrm>
            <a:off x="9910694" y="6452963"/>
            <a:ext cx="2161275" cy="268512"/>
          </a:xfrm>
        </p:spPr>
        <p:txBody>
          <a:bodyPr/>
          <a:lstStyle>
            <a:lvl1pPr>
              <a:defRPr sz="1400"/>
            </a:lvl1pPr>
          </a:lstStyle>
          <a:p>
            <a:fld id="{0D375B72-65B9-4077-8AE4-97E15CA6A161}" type="slidenum">
              <a:rPr lang="de-DE" smtClean="0"/>
              <a:pPr/>
              <a:t>‹Nr.›</a:t>
            </a:fld>
            <a:endParaRPr lang="de-DE" dirty="0"/>
          </a:p>
        </p:txBody>
      </p:sp>
    </p:spTree>
    <p:extLst>
      <p:ext uri="{BB962C8B-B14F-4D97-AF65-F5344CB8AC3E}">
        <p14:creationId xmlns:p14="http://schemas.microsoft.com/office/powerpoint/2010/main" val="2451622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FF524695-EC16-4DD6-A595-93DCB7AABD34}"/>
              </a:ext>
            </a:extLst>
          </p:cNvPr>
          <p:cNvSpPr>
            <a:spLocks noGrp="1"/>
          </p:cNvSpPr>
          <p:nvPr>
            <p:ph type="body" sz="quarter" idx="14" hasCustomPrompt="1"/>
          </p:nvPr>
        </p:nvSpPr>
        <p:spPr>
          <a:xfrm>
            <a:off x="589577" y="469900"/>
            <a:ext cx="11007304" cy="623939"/>
          </a:xfrm>
          <a:prstGeom prst="rect">
            <a:avLst/>
          </a:prstGeom>
        </p:spPr>
        <p:txBody>
          <a:bodyPr/>
          <a:lstStyle>
            <a:lvl1pPr marL="0" indent="0" algn="ctr">
              <a:buNone/>
              <a:defRPr sz="4000">
                <a:latin typeface="DFB Stencil Web" panose="020B0803030500020204" pitchFamily="34" charset="77"/>
              </a:defRPr>
            </a:lvl1pPr>
          </a:lstStyle>
          <a:p>
            <a:r>
              <a:rPr lang="de-DE" dirty="0">
                <a:solidFill>
                  <a:schemeClr val="bg1">
                    <a:lumMod val="75000"/>
                  </a:schemeClr>
                </a:solidFill>
                <a:latin typeface="DFB Stencil Web" panose="020B0803030500020204" pitchFamily="34" charset="77"/>
              </a:rPr>
              <a:t>1.1.</a:t>
            </a:r>
            <a:r>
              <a:rPr lang="de-DE" dirty="0"/>
              <a:t> Titel</a:t>
            </a:r>
          </a:p>
        </p:txBody>
      </p:sp>
      <p:sp>
        <p:nvSpPr>
          <p:cNvPr id="8" name="Bildplatzhalter 7">
            <a:extLst>
              <a:ext uri="{FF2B5EF4-FFF2-40B4-BE49-F238E27FC236}">
                <a16:creationId xmlns:a16="http://schemas.microsoft.com/office/drawing/2014/main" id="{0D641647-0BC7-416A-9A6D-DD84E886B724}"/>
              </a:ext>
            </a:extLst>
          </p:cNvPr>
          <p:cNvSpPr>
            <a:spLocks noGrp="1"/>
          </p:cNvSpPr>
          <p:nvPr>
            <p:ph type="pic" sz="quarter" idx="15" hasCustomPrompt="1"/>
          </p:nvPr>
        </p:nvSpPr>
        <p:spPr>
          <a:xfrm>
            <a:off x="0" y="1423988"/>
            <a:ext cx="12192000" cy="5434012"/>
          </a:xfrm>
          <a:prstGeom prst="rect">
            <a:avLst/>
          </a:prstGeom>
          <a:blipFill>
            <a:blip r:embed="rId2"/>
            <a:stretch>
              <a:fillRect/>
            </a:stretch>
          </a:blipFill>
        </p:spPr>
        <p:txBody>
          <a:bodyPr/>
          <a:lstStyle>
            <a:lvl1pPr marL="0" indent="0">
              <a:buNone/>
              <a:defRPr/>
            </a:lvl1pPr>
          </a:lstStyle>
          <a:p>
            <a:r>
              <a:rPr lang="de-DE" dirty="0"/>
              <a:t>Bild einfügen</a:t>
            </a:r>
          </a:p>
        </p:txBody>
      </p:sp>
    </p:spTree>
    <p:extLst>
      <p:ext uri="{BB962C8B-B14F-4D97-AF65-F5344CB8AC3E}">
        <p14:creationId xmlns:p14="http://schemas.microsoft.com/office/powerpoint/2010/main" val="1994769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spektsammlung mit Überschrift">
    <p:spTree>
      <p:nvGrpSpPr>
        <p:cNvPr id="1" name=""/>
        <p:cNvGrpSpPr/>
        <p:nvPr/>
      </p:nvGrpSpPr>
      <p:grpSpPr>
        <a:xfrm>
          <a:off x="0" y="0"/>
          <a:ext cx="0" cy="0"/>
          <a:chOff x="0" y="0"/>
          <a:chExt cx="0" cy="0"/>
        </a:xfrm>
      </p:grpSpPr>
      <p:sp>
        <p:nvSpPr>
          <p:cNvPr id="28" name="Textplatzhalter 6">
            <a:extLst>
              <a:ext uri="{FF2B5EF4-FFF2-40B4-BE49-F238E27FC236}">
                <a16:creationId xmlns:a16="http://schemas.microsoft.com/office/drawing/2014/main" id="{2D638385-BB94-4494-8847-3B3FF5484A5B}"/>
              </a:ext>
            </a:extLst>
          </p:cNvPr>
          <p:cNvSpPr>
            <a:spLocks noGrp="1"/>
          </p:cNvSpPr>
          <p:nvPr>
            <p:ph type="body" sz="quarter" idx="27" hasCustomPrompt="1"/>
          </p:nvPr>
        </p:nvSpPr>
        <p:spPr>
          <a:xfrm>
            <a:off x="3701143" y="3973285"/>
            <a:ext cx="4996543" cy="555170"/>
          </a:xfrm>
          <a:prstGeom prst="rect">
            <a:avLst/>
          </a:prstGeom>
          <a:ln w="28575">
            <a:solidFill>
              <a:schemeClr val="accent5"/>
            </a:solidFill>
          </a:ln>
        </p:spPr>
        <p:txBody>
          <a:bodyPr anchor="ctr">
            <a:normAutofit/>
          </a:bodyPr>
          <a:lstStyle>
            <a:lvl1pPr marL="0" indent="0" algn="ctr">
              <a:buNone/>
              <a:defRPr sz="1600">
                <a:latin typeface="DFB Stencil Web" panose="020B0803030500020204" pitchFamily="34" charset="77"/>
              </a:defRPr>
            </a:lvl1pPr>
          </a:lstStyle>
          <a:p>
            <a:r>
              <a:rPr lang="de-DE" dirty="0"/>
              <a:t>KOORDINATIVE FÄHIGKEITEN</a:t>
            </a:r>
          </a:p>
        </p:txBody>
      </p:sp>
      <p:sp>
        <p:nvSpPr>
          <p:cNvPr id="12" name="Textplatzhalter 6">
            <a:extLst>
              <a:ext uri="{FF2B5EF4-FFF2-40B4-BE49-F238E27FC236}">
                <a16:creationId xmlns:a16="http://schemas.microsoft.com/office/drawing/2014/main" id="{4AD02B64-0202-5748-BE37-5CBCF30FBA35}"/>
              </a:ext>
            </a:extLst>
          </p:cNvPr>
          <p:cNvSpPr>
            <a:spLocks noGrp="1"/>
          </p:cNvSpPr>
          <p:nvPr>
            <p:ph type="body" sz="quarter" idx="14" hasCustomPrompt="1"/>
          </p:nvPr>
        </p:nvSpPr>
        <p:spPr>
          <a:xfrm>
            <a:off x="376385" y="2296885"/>
            <a:ext cx="3708894" cy="555170"/>
          </a:xfrm>
          <a:prstGeom prst="rect">
            <a:avLst/>
          </a:prstGeom>
          <a:ln w="28575">
            <a:solidFill>
              <a:schemeClr val="accent5"/>
            </a:solidFill>
          </a:ln>
        </p:spPr>
        <p:txBody>
          <a:bodyPr anchor="ctr">
            <a:normAutofit/>
          </a:bodyPr>
          <a:lstStyle>
            <a:lvl1pPr marL="0" indent="0" algn="ctr">
              <a:buNone/>
              <a:defRPr sz="1600">
                <a:latin typeface="DFB Stencil Web" panose="020B0803030500020204" pitchFamily="34" charset="77"/>
              </a:defRPr>
            </a:lvl1pPr>
          </a:lstStyle>
          <a:p>
            <a:r>
              <a:rPr lang="de-DE" dirty="0"/>
              <a:t>KOORDINATIVE FÄHIGKEITEN</a:t>
            </a:r>
          </a:p>
        </p:txBody>
      </p:sp>
      <p:sp>
        <p:nvSpPr>
          <p:cNvPr id="22" name="Textplatzhalter 6">
            <a:extLst>
              <a:ext uri="{FF2B5EF4-FFF2-40B4-BE49-F238E27FC236}">
                <a16:creationId xmlns:a16="http://schemas.microsoft.com/office/drawing/2014/main" id="{6D304CBE-DC40-496F-86A5-EB300EBE550D}"/>
              </a:ext>
            </a:extLst>
          </p:cNvPr>
          <p:cNvSpPr>
            <a:spLocks noGrp="1"/>
          </p:cNvSpPr>
          <p:nvPr>
            <p:ph type="body" sz="quarter" idx="11" hasCustomPrompt="1"/>
          </p:nvPr>
        </p:nvSpPr>
        <p:spPr>
          <a:xfrm>
            <a:off x="589577" y="469900"/>
            <a:ext cx="11007304" cy="623939"/>
          </a:xfrm>
          <a:prstGeom prst="rect">
            <a:avLst/>
          </a:prstGeom>
        </p:spPr>
        <p:txBody>
          <a:bodyPr/>
          <a:lstStyle>
            <a:lvl1pPr marL="0" indent="0" algn="ctr">
              <a:buNone/>
              <a:defRPr sz="4000">
                <a:latin typeface="DFB Stencil Web" panose="020B0803030500020204" pitchFamily="34" charset="77"/>
              </a:defRPr>
            </a:lvl1pPr>
          </a:lstStyle>
          <a:p>
            <a:r>
              <a:rPr lang="de-DE" dirty="0">
                <a:solidFill>
                  <a:schemeClr val="bg1">
                    <a:lumMod val="75000"/>
                  </a:schemeClr>
                </a:solidFill>
                <a:latin typeface="DFB Stencil Web" panose="020B0803030500020204" pitchFamily="34" charset="77"/>
              </a:rPr>
              <a:t>1.1.</a:t>
            </a:r>
            <a:r>
              <a:rPr lang="de-DE" dirty="0"/>
              <a:t> Titel</a:t>
            </a:r>
          </a:p>
        </p:txBody>
      </p:sp>
      <p:sp>
        <p:nvSpPr>
          <p:cNvPr id="23" name="Textplatzhalter 6">
            <a:extLst>
              <a:ext uri="{FF2B5EF4-FFF2-40B4-BE49-F238E27FC236}">
                <a16:creationId xmlns:a16="http://schemas.microsoft.com/office/drawing/2014/main" id="{428EC7DB-4513-47B7-8BD4-A124660ABF89}"/>
              </a:ext>
            </a:extLst>
          </p:cNvPr>
          <p:cNvSpPr>
            <a:spLocks noGrp="1"/>
          </p:cNvSpPr>
          <p:nvPr>
            <p:ph type="body" sz="quarter" idx="22" hasCustomPrompt="1"/>
          </p:nvPr>
        </p:nvSpPr>
        <p:spPr>
          <a:xfrm>
            <a:off x="8106721" y="2296883"/>
            <a:ext cx="3708894" cy="555170"/>
          </a:xfrm>
          <a:prstGeom prst="rect">
            <a:avLst/>
          </a:prstGeom>
          <a:ln w="28575">
            <a:solidFill>
              <a:schemeClr val="accent5"/>
            </a:solidFill>
          </a:ln>
        </p:spPr>
        <p:txBody>
          <a:bodyPr anchor="ctr">
            <a:normAutofit/>
          </a:bodyPr>
          <a:lstStyle>
            <a:lvl1pPr marL="0" indent="0" algn="ctr">
              <a:buNone/>
              <a:defRPr sz="1600">
                <a:latin typeface="DFB Stencil Web" panose="020B0803030500020204" pitchFamily="34" charset="77"/>
              </a:defRPr>
            </a:lvl1pPr>
          </a:lstStyle>
          <a:p>
            <a:r>
              <a:rPr lang="de-DE" dirty="0"/>
              <a:t>KOORDINATIVE FÄHIGKEITEN</a:t>
            </a:r>
          </a:p>
        </p:txBody>
      </p:sp>
      <p:sp>
        <p:nvSpPr>
          <p:cNvPr id="24" name="Textplatzhalter 6">
            <a:extLst>
              <a:ext uri="{FF2B5EF4-FFF2-40B4-BE49-F238E27FC236}">
                <a16:creationId xmlns:a16="http://schemas.microsoft.com/office/drawing/2014/main" id="{6A3CD650-455D-47C9-BF0D-22CC54CAD4C8}"/>
              </a:ext>
            </a:extLst>
          </p:cNvPr>
          <p:cNvSpPr>
            <a:spLocks noGrp="1"/>
          </p:cNvSpPr>
          <p:nvPr>
            <p:ph type="body" sz="quarter" idx="23" hasCustomPrompt="1"/>
          </p:nvPr>
        </p:nvSpPr>
        <p:spPr>
          <a:xfrm>
            <a:off x="4395057" y="2302570"/>
            <a:ext cx="3396343" cy="555170"/>
          </a:xfrm>
          <a:prstGeom prst="rect">
            <a:avLst/>
          </a:prstGeom>
          <a:ln w="28575">
            <a:solidFill>
              <a:schemeClr val="accent5"/>
            </a:solidFill>
          </a:ln>
        </p:spPr>
        <p:txBody>
          <a:bodyPr anchor="ctr">
            <a:normAutofit/>
          </a:bodyPr>
          <a:lstStyle>
            <a:lvl1pPr marL="0" indent="0" algn="ctr">
              <a:buNone/>
              <a:defRPr sz="1600">
                <a:latin typeface="DFB Stencil Web" panose="020B0803030500020204" pitchFamily="34" charset="77"/>
              </a:defRPr>
            </a:lvl1pPr>
          </a:lstStyle>
          <a:p>
            <a:r>
              <a:rPr lang="de-DE" dirty="0"/>
              <a:t>KOORDINATIVE FÄHIGKEITEN</a:t>
            </a:r>
          </a:p>
        </p:txBody>
      </p:sp>
      <p:sp>
        <p:nvSpPr>
          <p:cNvPr id="25" name="Textplatzhalter 6">
            <a:extLst>
              <a:ext uri="{FF2B5EF4-FFF2-40B4-BE49-F238E27FC236}">
                <a16:creationId xmlns:a16="http://schemas.microsoft.com/office/drawing/2014/main" id="{A8696122-5F79-4244-B949-041309C6B50D}"/>
              </a:ext>
            </a:extLst>
          </p:cNvPr>
          <p:cNvSpPr>
            <a:spLocks noGrp="1"/>
          </p:cNvSpPr>
          <p:nvPr>
            <p:ph type="body" sz="quarter" idx="24" hasCustomPrompt="1"/>
          </p:nvPr>
        </p:nvSpPr>
        <p:spPr>
          <a:xfrm>
            <a:off x="4397827" y="3135082"/>
            <a:ext cx="3393573" cy="555173"/>
          </a:xfrm>
          <a:prstGeom prst="rect">
            <a:avLst/>
          </a:prstGeom>
          <a:ln w="28575">
            <a:solidFill>
              <a:schemeClr val="accent5"/>
            </a:solidFill>
          </a:ln>
        </p:spPr>
        <p:txBody>
          <a:bodyPr anchor="ctr">
            <a:normAutofit/>
          </a:bodyPr>
          <a:lstStyle>
            <a:lvl1pPr marL="0" indent="0" algn="ctr">
              <a:buNone/>
              <a:defRPr sz="1600">
                <a:latin typeface="DFB Stencil Web" panose="020B0803030500020204" pitchFamily="34" charset="77"/>
              </a:defRPr>
            </a:lvl1pPr>
          </a:lstStyle>
          <a:p>
            <a:r>
              <a:rPr lang="de-DE" dirty="0"/>
              <a:t>KOORDINATIVE FÄHIGKEITEN</a:t>
            </a:r>
          </a:p>
        </p:txBody>
      </p:sp>
      <p:sp>
        <p:nvSpPr>
          <p:cNvPr id="26" name="Textplatzhalter 6">
            <a:extLst>
              <a:ext uri="{FF2B5EF4-FFF2-40B4-BE49-F238E27FC236}">
                <a16:creationId xmlns:a16="http://schemas.microsoft.com/office/drawing/2014/main" id="{0607C0B4-FF19-4332-A52B-614700E01833}"/>
              </a:ext>
            </a:extLst>
          </p:cNvPr>
          <p:cNvSpPr>
            <a:spLocks noGrp="1"/>
          </p:cNvSpPr>
          <p:nvPr>
            <p:ph type="body" sz="quarter" idx="25" hasCustomPrompt="1"/>
          </p:nvPr>
        </p:nvSpPr>
        <p:spPr>
          <a:xfrm>
            <a:off x="8106721" y="3130747"/>
            <a:ext cx="3170883" cy="555170"/>
          </a:xfrm>
          <a:prstGeom prst="rect">
            <a:avLst/>
          </a:prstGeom>
          <a:ln w="28575">
            <a:solidFill>
              <a:schemeClr val="accent5"/>
            </a:solidFill>
          </a:ln>
        </p:spPr>
        <p:txBody>
          <a:bodyPr anchor="ctr">
            <a:normAutofit/>
          </a:bodyPr>
          <a:lstStyle>
            <a:lvl1pPr marL="0" indent="0" algn="ctr">
              <a:buNone/>
              <a:defRPr sz="1600">
                <a:latin typeface="DFB Stencil Web" panose="020B0803030500020204" pitchFamily="34" charset="77"/>
              </a:defRPr>
            </a:lvl1pPr>
          </a:lstStyle>
          <a:p>
            <a:r>
              <a:rPr lang="de-DE" dirty="0"/>
              <a:t>KOORDINATIVE FÄHIGKEITEN</a:t>
            </a:r>
          </a:p>
        </p:txBody>
      </p:sp>
      <p:sp>
        <p:nvSpPr>
          <p:cNvPr id="27" name="Textplatzhalter 6">
            <a:extLst>
              <a:ext uri="{FF2B5EF4-FFF2-40B4-BE49-F238E27FC236}">
                <a16:creationId xmlns:a16="http://schemas.microsoft.com/office/drawing/2014/main" id="{D1AF0062-FDA4-4A3D-B2E0-255D488932B4}"/>
              </a:ext>
            </a:extLst>
          </p:cNvPr>
          <p:cNvSpPr>
            <a:spLocks noGrp="1"/>
          </p:cNvSpPr>
          <p:nvPr>
            <p:ph type="body" sz="quarter" idx="26" hasCustomPrompt="1"/>
          </p:nvPr>
        </p:nvSpPr>
        <p:spPr>
          <a:xfrm>
            <a:off x="911623" y="3130747"/>
            <a:ext cx="3170883" cy="555170"/>
          </a:xfrm>
          <a:prstGeom prst="rect">
            <a:avLst/>
          </a:prstGeom>
          <a:ln w="28575">
            <a:solidFill>
              <a:schemeClr val="accent5"/>
            </a:solidFill>
          </a:ln>
        </p:spPr>
        <p:txBody>
          <a:bodyPr anchor="ctr">
            <a:normAutofit/>
          </a:bodyPr>
          <a:lstStyle>
            <a:lvl1pPr marL="0" indent="0" algn="ctr">
              <a:buNone/>
              <a:defRPr sz="1600">
                <a:latin typeface="DFB Stencil Web" panose="020B0803030500020204" pitchFamily="34" charset="77"/>
              </a:defRPr>
            </a:lvl1pPr>
          </a:lstStyle>
          <a:p>
            <a:r>
              <a:rPr lang="de-DE" dirty="0"/>
              <a:t>KOORDINATIVE FÄHIGKEITEN</a:t>
            </a:r>
          </a:p>
        </p:txBody>
      </p:sp>
      <p:sp>
        <p:nvSpPr>
          <p:cNvPr id="2" name="Datumsplatzhalter 1">
            <a:extLst>
              <a:ext uri="{FF2B5EF4-FFF2-40B4-BE49-F238E27FC236}">
                <a16:creationId xmlns:a16="http://schemas.microsoft.com/office/drawing/2014/main" id="{103E54F7-31E4-4F38-88C5-D51DF908D2BF}"/>
              </a:ext>
            </a:extLst>
          </p:cNvPr>
          <p:cNvSpPr>
            <a:spLocks noGrp="1"/>
          </p:cNvSpPr>
          <p:nvPr>
            <p:ph type="dt" sz="half" idx="28"/>
          </p:nvPr>
        </p:nvSpPr>
        <p:spPr/>
        <p:txBody>
          <a:bodyPr/>
          <a:lstStyle/>
          <a:p>
            <a:fld id="{B34C707E-6337-481F-9269-7E745BD5A907}" type="datetimeFigureOut">
              <a:rPr lang="de-DE" smtClean="0"/>
              <a:pPr/>
              <a:t>15.07.2024</a:t>
            </a:fld>
            <a:endParaRPr lang="de-DE" dirty="0"/>
          </a:p>
        </p:txBody>
      </p:sp>
      <p:pic>
        <p:nvPicPr>
          <p:cNvPr id="13" name="Grafik 12">
            <a:extLst>
              <a:ext uri="{FF2B5EF4-FFF2-40B4-BE49-F238E27FC236}">
                <a16:creationId xmlns:a16="http://schemas.microsoft.com/office/drawing/2014/main" id="{3491B969-9120-4C6E-AB54-3602D3309C58}"/>
              </a:ext>
            </a:extLst>
          </p:cNvPr>
          <p:cNvPicPr>
            <a:picLocks noChangeAspect="1"/>
          </p:cNvPicPr>
          <p:nvPr userDrawn="1"/>
        </p:nvPicPr>
        <p:blipFill>
          <a:blip r:embed="rId2"/>
          <a:stretch>
            <a:fillRect/>
          </a:stretch>
        </p:blipFill>
        <p:spPr>
          <a:xfrm>
            <a:off x="5469064" y="6117582"/>
            <a:ext cx="1253872" cy="585140"/>
          </a:xfrm>
          <a:prstGeom prst="rect">
            <a:avLst/>
          </a:prstGeom>
        </p:spPr>
      </p:pic>
      <p:sp>
        <p:nvSpPr>
          <p:cNvPr id="14" name="Foliennummernplatzhalter 2">
            <a:extLst>
              <a:ext uri="{FF2B5EF4-FFF2-40B4-BE49-F238E27FC236}">
                <a16:creationId xmlns:a16="http://schemas.microsoft.com/office/drawing/2014/main" id="{658FB30B-5AB5-498D-814A-3BD8B2D2BF6F}"/>
              </a:ext>
            </a:extLst>
          </p:cNvPr>
          <p:cNvSpPr>
            <a:spLocks noGrp="1"/>
          </p:cNvSpPr>
          <p:nvPr>
            <p:ph type="sldNum" sz="quarter" idx="13"/>
          </p:nvPr>
        </p:nvSpPr>
        <p:spPr>
          <a:xfrm>
            <a:off x="9910694" y="6452963"/>
            <a:ext cx="2161275" cy="268512"/>
          </a:xfrm>
        </p:spPr>
        <p:txBody>
          <a:bodyPr/>
          <a:lstStyle>
            <a:lvl1pPr>
              <a:defRPr sz="1400"/>
            </a:lvl1pPr>
          </a:lstStyle>
          <a:p>
            <a:fld id="{0D375B72-65B9-4077-8AE4-97E15CA6A161}" type="slidenum">
              <a:rPr lang="de-DE" smtClean="0"/>
              <a:pPr/>
              <a:t>‹Nr.›</a:t>
            </a:fld>
            <a:endParaRPr lang="de-DE" dirty="0"/>
          </a:p>
        </p:txBody>
      </p:sp>
    </p:spTree>
    <p:extLst>
      <p:ext uri="{BB962C8B-B14F-4D97-AF65-F5344CB8AC3E}">
        <p14:creationId xmlns:p14="http://schemas.microsoft.com/office/powerpoint/2010/main" val="2253506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620510A7-A779-544F-BBEA-15991727B0B1}"/>
              </a:ext>
            </a:extLst>
          </p:cNvPr>
          <p:cNvSpPr/>
          <p:nvPr userDrawn="1"/>
        </p:nvSpPr>
        <p:spPr>
          <a:xfrm>
            <a:off x="1" y="6716487"/>
            <a:ext cx="12192000" cy="14151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5" name="Datumsplatzhalter 4">
            <a:extLst>
              <a:ext uri="{FF2B5EF4-FFF2-40B4-BE49-F238E27FC236}">
                <a16:creationId xmlns:a16="http://schemas.microsoft.com/office/drawing/2014/main" id="{F44D1AC7-98A6-469E-8A7F-2EDBBDF3F4AB}"/>
              </a:ext>
            </a:extLst>
          </p:cNvPr>
          <p:cNvSpPr>
            <a:spLocks noGrp="1"/>
          </p:cNvSpPr>
          <p:nvPr>
            <p:ph type="dt" sz="half" idx="2"/>
          </p:nvPr>
        </p:nvSpPr>
        <p:spPr>
          <a:xfrm>
            <a:off x="590550" y="6467475"/>
            <a:ext cx="2161276" cy="254000"/>
          </a:xfrm>
          <a:prstGeom prst="rect">
            <a:avLst/>
          </a:prstGeom>
        </p:spPr>
        <p:txBody>
          <a:bodyPr vert="horz" lIns="91440" tIns="45720" rIns="91440" bIns="45720" rtlCol="0" anchor="ctr"/>
          <a:lstStyle>
            <a:lvl1pPr algn="l">
              <a:defRPr sz="1200">
                <a:solidFill>
                  <a:schemeClr val="accent5"/>
                </a:solidFill>
              </a:defRPr>
            </a:lvl1pPr>
          </a:lstStyle>
          <a:p>
            <a:fld id="{B34C707E-6337-481F-9269-7E745BD5A907}" type="datetimeFigureOut">
              <a:rPr lang="de-DE" smtClean="0"/>
              <a:pPr/>
              <a:t>15.07.2024</a:t>
            </a:fld>
            <a:endParaRPr lang="de-DE" dirty="0"/>
          </a:p>
        </p:txBody>
      </p:sp>
      <p:sp>
        <p:nvSpPr>
          <p:cNvPr id="7" name="Foliennummernplatzhalter 6">
            <a:extLst>
              <a:ext uri="{FF2B5EF4-FFF2-40B4-BE49-F238E27FC236}">
                <a16:creationId xmlns:a16="http://schemas.microsoft.com/office/drawing/2014/main" id="{7FF140B8-6F00-48CB-9D9D-BD9EE12A7073}"/>
              </a:ext>
            </a:extLst>
          </p:cNvPr>
          <p:cNvSpPr>
            <a:spLocks noGrp="1"/>
          </p:cNvSpPr>
          <p:nvPr>
            <p:ph type="sldNum" sz="quarter" idx="4"/>
          </p:nvPr>
        </p:nvSpPr>
        <p:spPr>
          <a:xfrm>
            <a:off x="9440173" y="6452963"/>
            <a:ext cx="2161275" cy="268512"/>
          </a:xfrm>
          <a:prstGeom prst="rect">
            <a:avLst/>
          </a:prstGeom>
        </p:spPr>
        <p:txBody>
          <a:bodyPr vert="horz" lIns="91440" tIns="45720" rIns="91440" bIns="45720" rtlCol="0" anchor="ctr"/>
          <a:lstStyle>
            <a:lvl1pPr algn="r">
              <a:defRPr sz="1200">
                <a:solidFill>
                  <a:schemeClr val="accent5"/>
                </a:solidFill>
              </a:defRPr>
            </a:lvl1pPr>
          </a:lstStyle>
          <a:p>
            <a:fld id="{0D375B72-65B9-4077-8AE4-97E15CA6A161}" type="slidenum">
              <a:rPr lang="de-DE" smtClean="0"/>
              <a:pPr/>
              <a:t>‹Nr.›</a:t>
            </a:fld>
            <a:endParaRPr lang="de-DE" dirty="0"/>
          </a:p>
        </p:txBody>
      </p:sp>
    </p:spTree>
    <p:extLst>
      <p:ext uri="{BB962C8B-B14F-4D97-AF65-F5344CB8AC3E}">
        <p14:creationId xmlns:p14="http://schemas.microsoft.com/office/powerpoint/2010/main" val="266331270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8" r:id="rId4"/>
    <p:sldLayoutId id="2147483653" r:id="rId5"/>
    <p:sldLayoutId id="2147483659" r:id="rId6"/>
    <p:sldLayoutId id="2147483654" r:id="rId7"/>
    <p:sldLayoutId id="2147483655" r:id="rId8"/>
    <p:sldLayoutId id="2147483656" r:id="rId9"/>
    <p:sldLayoutId id="2147483657"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167E947-2CD2-49C7-858D-911F6C59A77E}"/>
              </a:ext>
            </a:extLst>
          </p:cNvPr>
          <p:cNvSpPr>
            <a:spLocks noGrp="1"/>
          </p:cNvSpPr>
          <p:nvPr>
            <p:ph type="title"/>
          </p:nvPr>
        </p:nvSpPr>
        <p:spPr>
          <a:xfrm>
            <a:off x="1463040" y="4882053"/>
            <a:ext cx="9265920" cy="512910"/>
          </a:xfrm>
        </p:spPr>
        <p:txBody>
          <a:bodyPr/>
          <a:lstStyle/>
          <a:p>
            <a:r>
              <a:rPr lang="de-DE" dirty="0"/>
              <a:t>Regeländerungen 2024/2025, STOPP-Konzept und </a:t>
            </a:r>
          </a:p>
        </p:txBody>
      </p:sp>
      <p:sp>
        <p:nvSpPr>
          <p:cNvPr id="6" name="Titel 1">
            <a:extLst>
              <a:ext uri="{FF2B5EF4-FFF2-40B4-BE49-F238E27FC236}">
                <a16:creationId xmlns:a16="http://schemas.microsoft.com/office/drawing/2014/main" id="{E5B052BD-6D40-4056-9A7D-2DC1E11B0E34}"/>
              </a:ext>
            </a:extLst>
          </p:cNvPr>
          <p:cNvSpPr txBox="1">
            <a:spLocks/>
          </p:cNvSpPr>
          <p:nvPr/>
        </p:nvSpPr>
        <p:spPr>
          <a:xfrm>
            <a:off x="1463040" y="5388019"/>
            <a:ext cx="9265920" cy="512909"/>
          </a:xfrm>
          <a:prstGeom prst="rect">
            <a:avLst/>
          </a:prstGeom>
        </p:spPr>
        <p:txBody>
          <a:bodyPr/>
          <a:lstStyle>
            <a:lvl1pPr algn="ctr" defTabSz="914400" rtl="0" eaLnBrk="1" latinLnBrk="0" hangingPunct="1">
              <a:lnSpc>
                <a:spcPct val="90000"/>
              </a:lnSpc>
              <a:spcBef>
                <a:spcPct val="0"/>
              </a:spcBef>
              <a:buNone/>
              <a:defRPr sz="3200" kern="1200">
                <a:solidFill>
                  <a:srgbClr val="FF0000"/>
                </a:solidFill>
                <a:latin typeface="DFB Stencil" panose="020B0803030500020204" pitchFamily="34" charset="0"/>
                <a:ea typeface="+mj-ea"/>
                <a:cs typeface="+mj-cs"/>
              </a:defRPr>
            </a:lvl1pPr>
          </a:lstStyle>
          <a:p>
            <a:r>
              <a:rPr lang="de-DE" dirty="0"/>
              <a:t>Änderungen der </a:t>
            </a:r>
            <a:r>
              <a:rPr lang="de-DE" dirty="0" err="1"/>
              <a:t>DBest</a:t>
            </a:r>
            <a:r>
              <a:rPr lang="de-DE" dirty="0"/>
              <a:t> 2024/2025</a:t>
            </a:r>
          </a:p>
        </p:txBody>
      </p:sp>
    </p:spTree>
    <p:extLst>
      <p:ext uri="{BB962C8B-B14F-4D97-AF65-F5344CB8AC3E}">
        <p14:creationId xmlns:p14="http://schemas.microsoft.com/office/powerpoint/2010/main" val="4083400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64E5681-479F-463C-9149-A3445C633B25}"/>
              </a:ext>
            </a:extLst>
          </p:cNvPr>
          <p:cNvSpPr>
            <a:spLocks noGrp="1"/>
          </p:cNvSpPr>
          <p:nvPr>
            <p:ph type="body" sz="quarter" idx="11"/>
          </p:nvPr>
        </p:nvSpPr>
        <p:spPr/>
        <p:txBody>
          <a:bodyPr/>
          <a:lstStyle/>
          <a:p>
            <a:r>
              <a:rPr lang="de-DE" dirty="0"/>
              <a:t>Regel 3 – Spieler</a:t>
            </a:r>
          </a:p>
        </p:txBody>
      </p:sp>
      <p:sp>
        <p:nvSpPr>
          <p:cNvPr id="3" name="Inhaltsplatzhalter 2">
            <a:extLst>
              <a:ext uri="{FF2B5EF4-FFF2-40B4-BE49-F238E27FC236}">
                <a16:creationId xmlns:a16="http://schemas.microsoft.com/office/drawing/2014/main" id="{6F7F0788-03B0-4069-B8CC-850592A5DC2B}"/>
              </a:ext>
            </a:extLst>
          </p:cNvPr>
          <p:cNvSpPr>
            <a:spLocks noGrp="1"/>
          </p:cNvSpPr>
          <p:nvPr>
            <p:ph sz="quarter" idx="12"/>
          </p:nvPr>
        </p:nvSpPr>
        <p:spPr>
          <a:xfrm>
            <a:off x="589577" y="1247437"/>
            <a:ext cx="11187894" cy="4870146"/>
          </a:xfrm>
        </p:spPr>
        <p:txBody>
          <a:bodyPr>
            <a:noAutofit/>
          </a:bodyPr>
          <a:lstStyle/>
          <a:p>
            <a:pPr marL="0" indent="0">
              <a:buNone/>
            </a:pPr>
            <a:r>
              <a:rPr lang="de-DE" b="1" u="sng" dirty="0"/>
              <a:t>10. Teamkapitän</a:t>
            </a:r>
          </a:p>
          <a:p>
            <a:pPr marL="0" indent="0">
              <a:buNone/>
            </a:pPr>
            <a:endParaRPr lang="de-DE" sz="600" dirty="0"/>
          </a:p>
          <a:p>
            <a:pPr marL="457200" lvl="1" indent="0">
              <a:buNone/>
            </a:pPr>
            <a:r>
              <a:rPr lang="de-DE" b="1" dirty="0"/>
              <a:t>Ergänzt:</a:t>
            </a:r>
          </a:p>
          <a:p>
            <a:pPr marL="457200" lvl="1" indent="0">
              <a:buNone/>
            </a:pPr>
            <a:endParaRPr lang="de-DE" sz="600" b="1" dirty="0"/>
          </a:p>
          <a:p>
            <a:pPr marL="457200" lvl="1" indent="0">
              <a:buNone/>
            </a:pPr>
            <a:r>
              <a:rPr lang="de-DE" b="1" dirty="0">
                <a:solidFill>
                  <a:schemeClr val="accent1"/>
                </a:solidFill>
              </a:rPr>
              <a:t>Jedes Team muss einen Kapitän auf dem Spielfeld haben, der eine identifizierende Armbinde trägt. </a:t>
            </a:r>
            <a:r>
              <a:rPr lang="de-DE" dirty="0"/>
              <a:t>Der Teamkapitän genießt weder einen Sonderstatus noch Privilegien, (...)</a:t>
            </a:r>
          </a:p>
          <a:p>
            <a:pPr marL="457200" lvl="1" indent="0">
              <a:buNone/>
            </a:pPr>
            <a:endParaRPr lang="de-DE" sz="600" dirty="0"/>
          </a:p>
          <a:p>
            <a:pPr marL="0" indent="0">
              <a:buNone/>
            </a:pPr>
            <a:r>
              <a:rPr lang="de-DE" b="1" u="sng" dirty="0"/>
              <a:t>Fazit:</a:t>
            </a:r>
            <a:r>
              <a:rPr lang="de-DE" dirty="0"/>
              <a:t>          </a:t>
            </a:r>
            <a:r>
              <a:rPr lang="de-DE" b="1" dirty="0">
                <a:solidFill>
                  <a:srgbClr val="00B050"/>
                </a:solidFill>
              </a:rPr>
              <a:t>Jetzt steht es auch in den Regeln, bisher nur in den DFB-		  	        Ergänzungen</a:t>
            </a:r>
            <a:endParaRPr lang="de-DE" dirty="0"/>
          </a:p>
        </p:txBody>
      </p:sp>
    </p:spTree>
    <p:extLst>
      <p:ext uri="{BB962C8B-B14F-4D97-AF65-F5344CB8AC3E}">
        <p14:creationId xmlns:p14="http://schemas.microsoft.com/office/powerpoint/2010/main" val="3722665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64E5681-479F-463C-9149-A3445C633B25}"/>
              </a:ext>
            </a:extLst>
          </p:cNvPr>
          <p:cNvSpPr>
            <a:spLocks noGrp="1"/>
          </p:cNvSpPr>
          <p:nvPr>
            <p:ph type="body" sz="quarter" idx="11"/>
          </p:nvPr>
        </p:nvSpPr>
        <p:spPr/>
        <p:txBody>
          <a:bodyPr/>
          <a:lstStyle/>
          <a:p>
            <a:r>
              <a:rPr lang="de-DE" dirty="0"/>
              <a:t>Regel 4 – Ausrüstung der Spieler</a:t>
            </a:r>
          </a:p>
        </p:txBody>
      </p:sp>
      <p:sp>
        <p:nvSpPr>
          <p:cNvPr id="3" name="Inhaltsplatzhalter 2">
            <a:extLst>
              <a:ext uri="{FF2B5EF4-FFF2-40B4-BE49-F238E27FC236}">
                <a16:creationId xmlns:a16="http://schemas.microsoft.com/office/drawing/2014/main" id="{6F7F0788-03B0-4069-B8CC-850592A5DC2B}"/>
              </a:ext>
            </a:extLst>
          </p:cNvPr>
          <p:cNvSpPr>
            <a:spLocks noGrp="1"/>
          </p:cNvSpPr>
          <p:nvPr>
            <p:ph sz="quarter" idx="12"/>
          </p:nvPr>
        </p:nvSpPr>
        <p:spPr>
          <a:xfrm>
            <a:off x="589576" y="1247437"/>
            <a:ext cx="11313665" cy="4870146"/>
          </a:xfrm>
        </p:spPr>
        <p:txBody>
          <a:bodyPr>
            <a:noAutofit/>
          </a:bodyPr>
          <a:lstStyle/>
          <a:p>
            <a:pPr marL="0" indent="0">
              <a:buNone/>
            </a:pPr>
            <a:r>
              <a:rPr lang="de-DE" b="1" u="sng" dirty="0"/>
              <a:t>2. Zwingend vorgeschriebene Ausrüstung</a:t>
            </a:r>
          </a:p>
          <a:p>
            <a:pPr marL="0" indent="0">
              <a:buNone/>
            </a:pPr>
            <a:endParaRPr lang="de-DE" sz="600" dirty="0"/>
          </a:p>
          <a:p>
            <a:pPr marL="457200" lvl="1" indent="0">
              <a:buNone/>
            </a:pPr>
            <a:r>
              <a:rPr lang="de-DE" b="1" dirty="0"/>
              <a:t>Ergänzt:</a:t>
            </a:r>
          </a:p>
          <a:p>
            <a:pPr marL="457200" lvl="1" indent="0">
              <a:buNone/>
            </a:pPr>
            <a:endParaRPr lang="de-DE" sz="800" b="1" dirty="0"/>
          </a:p>
          <a:p>
            <a:pPr marL="457200" lvl="1" indent="0">
              <a:buNone/>
            </a:pPr>
            <a:r>
              <a:rPr lang="de-DE" dirty="0"/>
              <a:t>Die zwingend vorgeschriebene Ausrüstung eines Spielers besteht aus den folgenden einzelnen Gegenständen:</a:t>
            </a:r>
          </a:p>
          <a:p>
            <a:pPr lvl="2"/>
            <a:r>
              <a:rPr lang="de-DE" sz="2400" dirty="0"/>
              <a:t>(…)</a:t>
            </a:r>
          </a:p>
          <a:p>
            <a:pPr marL="457200" lvl="1" indent="0">
              <a:buNone/>
            </a:pPr>
            <a:r>
              <a:rPr lang="de-DE" b="1" dirty="0">
                <a:solidFill>
                  <a:schemeClr val="tx2"/>
                </a:solidFill>
              </a:rPr>
              <a:t>Der Teamkapitän muss die vom zuständigen Wettbewerbsorganisator ausgegebene oder genehmigte Armbinde oder eine einfarbige Armbinde tragen, auf der das Wort „Captain“ oder der Buchstabe „C“ oder eine entsprechende Übersetzung steht, wobei die Schrift ebenfalls einfarbig sein muss (siehe auch „Allgemeine Regelvarianten“).</a:t>
            </a:r>
          </a:p>
          <a:p>
            <a:pPr marL="457200" lvl="1" indent="0">
              <a:buNone/>
            </a:pPr>
            <a:endParaRPr lang="de-DE" b="1" dirty="0">
              <a:solidFill>
                <a:schemeClr val="tx2"/>
              </a:solidFill>
            </a:endParaRPr>
          </a:p>
          <a:p>
            <a:pPr marL="457200" lvl="1" indent="0">
              <a:buNone/>
            </a:pPr>
            <a:r>
              <a:rPr lang="de-DE" sz="2800" b="1" u="sng" dirty="0"/>
              <a:t>Fazit:</a:t>
            </a:r>
            <a:r>
              <a:rPr lang="de-DE" sz="2800" dirty="0"/>
              <a:t>    </a:t>
            </a:r>
            <a:r>
              <a:rPr lang="de-DE" sz="2800" b="1" dirty="0">
                <a:solidFill>
                  <a:srgbClr val="00B050"/>
                </a:solidFill>
              </a:rPr>
              <a:t>DFB/HFV darf mehrfarbig bleiben (Beispiel Regenbogenfarben)</a:t>
            </a:r>
            <a:endParaRPr lang="de-DE" sz="2800" dirty="0"/>
          </a:p>
          <a:p>
            <a:pPr marL="457200" lvl="1" indent="0">
              <a:buNone/>
            </a:pPr>
            <a:endParaRPr lang="de-DE" b="1" dirty="0">
              <a:solidFill>
                <a:schemeClr val="tx2"/>
              </a:solidFill>
            </a:endParaRPr>
          </a:p>
        </p:txBody>
      </p:sp>
    </p:spTree>
    <p:extLst>
      <p:ext uri="{BB962C8B-B14F-4D97-AF65-F5344CB8AC3E}">
        <p14:creationId xmlns:p14="http://schemas.microsoft.com/office/powerpoint/2010/main" val="4040598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64E5681-479F-463C-9149-A3445C633B25}"/>
              </a:ext>
            </a:extLst>
          </p:cNvPr>
          <p:cNvSpPr>
            <a:spLocks noGrp="1"/>
          </p:cNvSpPr>
          <p:nvPr>
            <p:ph type="body" sz="quarter" idx="11"/>
          </p:nvPr>
        </p:nvSpPr>
        <p:spPr/>
        <p:txBody>
          <a:bodyPr/>
          <a:lstStyle/>
          <a:p>
            <a:r>
              <a:rPr lang="de-DE" dirty="0"/>
              <a:t>Regel 4 – Ausrüstung der Spieler</a:t>
            </a:r>
          </a:p>
        </p:txBody>
      </p:sp>
      <p:sp>
        <p:nvSpPr>
          <p:cNvPr id="3" name="Inhaltsplatzhalter 2">
            <a:extLst>
              <a:ext uri="{FF2B5EF4-FFF2-40B4-BE49-F238E27FC236}">
                <a16:creationId xmlns:a16="http://schemas.microsoft.com/office/drawing/2014/main" id="{6F7F0788-03B0-4069-B8CC-850592A5DC2B}"/>
              </a:ext>
            </a:extLst>
          </p:cNvPr>
          <p:cNvSpPr>
            <a:spLocks noGrp="1"/>
          </p:cNvSpPr>
          <p:nvPr>
            <p:ph sz="quarter" idx="12"/>
          </p:nvPr>
        </p:nvSpPr>
        <p:spPr>
          <a:xfrm>
            <a:off x="589577" y="1247437"/>
            <a:ext cx="11313665" cy="4870146"/>
          </a:xfrm>
        </p:spPr>
        <p:txBody>
          <a:bodyPr>
            <a:noAutofit/>
          </a:bodyPr>
          <a:lstStyle/>
          <a:p>
            <a:pPr marL="0" indent="0">
              <a:buNone/>
            </a:pPr>
            <a:r>
              <a:rPr lang="de-DE" b="1" u="sng" dirty="0"/>
              <a:t>2. Zwingend vorgeschriebene Ausrüstung</a:t>
            </a:r>
          </a:p>
          <a:p>
            <a:pPr marL="0" indent="0">
              <a:buNone/>
            </a:pPr>
            <a:endParaRPr lang="de-DE" sz="600" dirty="0"/>
          </a:p>
          <a:p>
            <a:pPr marL="457200" lvl="1" indent="0">
              <a:buNone/>
            </a:pPr>
            <a:r>
              <a:rPr lang="de-DE" b="1" dirty="0"/>
              <a:t>Ergänzt:</a:t>
            </a:r>
          </a:p>
          <a:p>
            <a:pPr marL="457200" lvl="1" indent="0">
              <a:buNone/>
            </a:pPr>
            <a:endParaRPr lang="de-DE" sz="600" b="1" dirty="0"/>
          </a:p>
          <a:p>
            <a:pPr marL="457200" lvl="1" indent="0">
              <a:buNone/>
            </a:pPr>
            <a:r>
              <a:rPr lang="de-DE" dirty="0"/>
              <a:t>Die zwingend vorgeschriebene Ausrüstung eines Spielers besteht aus den folgenden einzelnen Gegenständen:</a:t>
            </a:r>
          </a:p>
          <a:p>
            <a:pPr lvl="2"/>
            <a:r>
              <a:rPr lang="de-DE" sz="2400" dirty="0"/>
              <a:t>Schienbeinschoner – Diese müssen aus einem geeigneten Material bestehen </a:t>
            </a:r>
            <a:r>
              <a:rPr lang="de-DE" sz="2400" b="1" dirty="0">
                <a:solidFill>
                  <a:schemeClr val="tx2"/>
                </a:solidFill>
              </a:rPr>
              <a:t>und genügend groß sein</a:t>
            </a:r>
            <a:r>
              <a:rPr lang="de-DE" sz="2400" dirty="0"/>
              <a:t>, um angemessenen Schutz zu bieten, und von den Stutzen abgedeckt werden. </a:t>
            </a:r>
            <a:r>
              <a:rPr lang="de-DE" sz="2400" b="1" dirty="0">
                <a:solidFill>
                  <a:schemeClr val="tx2"/>
                </a:solidFill>
              </a:rPr>
              <a:t>Die Spieler sind für die Größe und Zweckdienlichkeit ihrer Schienbeinschoner selbst verantwortlich.</a:t>
            </a:r>
          </a:p>
          <a:p>
            <a:pPr marL="457200" lvl="1" indent="0">
              <a:buNone/>
            </a:pPr>
            <a:endParaRPr lang="de-DE" sz="600" dirty="0"/>
          </a:p>
          <a:p>
            <a:pPr marL="0" indent="0">
              <a:buNone/>
            </a:pPr>
            <a:r>
              <a:rPr lang="de-DE" b="1" u="sng" dirty="0"/>
              <a:t>Fazit:</a:t>
            </a:r>
            <a:r>
              <a:rPr lang="de-DE" dirty="0"/>
              <a:t>          </a:t>
            </a:r>
            <a:r>
              <a:rPr lang="de-DE" b="1" dirty="0">
                <a:solidFill>
                  <a:srgbClr val="00B050"/>
                </a:solidFill>
              </a:rPr>
              <a:t>Prüfung, ob Schienbeinschoner vorhanden, muss weiterhin</a:t>
            </a:r>
          </a:p>
          <a:p>
            <a:pPr marL="0" indent="0">
              <a:spcBef>
                <a:spcPts val="0"/>
              </a:spcBef>
              <a:buNone/>
            </a:pPr>
            <a:r>
              <a:rPr lang="de-DE" b="1" dirty="0">
                <a:solidFill>
                  <a:srgbClr val="00B050"/>
                </a:solidFill>
              </a:rPr>
              <a:t>	        erfolgen</a:t>
            </a:r>
            <a:endParaRPr lang="de-DE" dirty="0"/>
          </a:p>
          <a:p>
            <a:pPr lvl="1"/>
            <a:endParaRPr lang="de-DE" dirty="0"/>
          </a:p>
        </p:txBody>
      </p:sp>
    </p:spTree>
    <p:extLst>
      <p:ext uri="{BB962C8B-B14F-4D97-AF65-F5344CB8AC3E}">
        <p14:creationId xmlns:p14="http://schemas.microsoft.com/office/powerpoint/2010/main" val="1967665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64E5681-479F-463C-9149-A3445C633B25}"/>
              </a:ext>
            </a:extLst>
          </p:cNvPr>
          <p:cNvSpPr>
            <a:spLocks noGrp="1"/>
          </p:cNvSpPr>
          <p:nvPr>
            <p:ph type="body" sz="quarter" idx="11"/>
          </p:nvPr>
        </p:nvSpPr>
        <p:spPr/>
        <p:txBody>
          <a:bodyPr/>
          <a:lstStyle/>
          <a:p>
            <a:r>
              <a:rPr lang="de-DE" dirty="0"/>
              <a:t>Regel 4 – Ausrüstung der Spieler</a:t>
            </a:r>
          </a:p>
        </p:txBody>
      </p:sp>
      <p:sp>
        <p:nvSpPr>
          <p:cNvPr id="3" name="Inhaltsplatzhalter 2">
            <a:extLst>
              <a:ext uri="{FF2B5EF4-FFF2-40B4-BE49-F238E27FC236}">
                <a16:creationId xmlns:a16="http://schemas.microsoft.com/office/drawing/2014/main" id="{6F7F0788-03B0-4069-B8CC-850592A5DC2B}"/>
              </a:ext>
            </a:extLst>
          </p:cNvPr>
          <p:cNvSpPr>
            <a:spLocks noGrp="1"/>
          </p:cNvSpPr>
          <p:nvPr>
            <p:ph sz="quarter" idx="12"/>
          </p:nvPr>
        </p:nvSpPr>
        <p:spPr>
          <a:xfrm>
            <a:off x="589576" y="1247437"/>
            <a:ext cx="11313665" cy="4870146"/>
          </a:xfrm>
        </p:spPr>
        <p:txBody>
          <a:bodyPr>
            <a:noAutofit/>
          </a:bodyPr>
          <a:lstStyle/>
          <a:p>
            <a:pPr marL="0" indent="0">
              <a:buNone/>
            </a:pPr>
            <a:r>
              <a:rPr lang="de-DE" b="1" u="sng" dirty="0"/>
              <a:t>2. Zwingend vorgeschriebene Ausrüstung</a:t>
            </a:r>
          </a:p>
          <a:p>
            <a:pPr marL="0" indent="0">
              <a:buNone/>
            </a:pPr>
            <a:endParaRPr lang="de-DE" sz="600" dirty="0"/>
          </a:p>
          <a:p>
            <a:pPr marL="457200" lvl="1" indent="0">
              <a:buNone/>
            </a:pPr>
            <a:r>
              <a:rPr lang="de-DE" b="1" dirty="0"/>
              <a:t>Gestrichen:</a:t>
            </a:r>
          </a:p>
          <a:p>
            <a:pPr marL="457200" lvl="1" indent="0">
              <a:buNone/>
            </a:pPr>
            <a:endParaRPr lang="de-DE" sz="600" b="1" dirty="0"/>
          </a:p>
          <a:p>
            <a:pPr marL="457200" lvl="1" indent="0">
              <a:buNone/>
            </a:pPr>
            <a:r>
              <a:rPr lang="de-DE" dirty="0"/>
              <a:t>Die zwingend vorgeschriebene Ausrüstung eines Spielers besteht aus den folgenden einzelnen Gegenständen:</a:t>
            </a:r>
          </a:p>
          <a:p>
            <a:pPr lvl="2"/>
            <a:r>
              <a:rPr lang="de-DE" sz="2400" dirty="0"/>
              <a:t>(…)</a:t>
            </a:r>
          </a:p>
          <a:p>
            <a:pPr marL="457200" lvl="1" indent="0">
              <a:buNone/>
            </a:pPr>
            <a:endParaRPr lang="de-DE" sz="1000" dirty="0"/>
          </a:p>
          <a:p>
            <a:pPr marL="457200" lvl="1" indent="0">
              <a:buNone/>
            </a:pPr>
            <a:r>
              <a:rPr lang="de-DE" strike="sngStrike" dirty="0"/>
              <a:t>Torhüter dürfen Trainingshosen tragen.</a:t>
            </a:r>
          </a:p>
          <a:p>
            <a:pPr marL="457200" lvl="1" indent="0">
              <a:buNone/>
            </a:pPr>
            <a:endParaRPr lang="de-DE" sz="1000" dirty="0"/>
          </a:p>
          <a:p>
            <a:pPr marL="0" indent="0">
              <a:buNone/>
            </a:pPr>
            <a:r>
              <a:rPr lang="de-DE" b="1" u="sng" dirty="0"/>
              <a:t>Fazit:</a:t>
            </a:r>
            <a:r>
              <a:rPr lang="de-DE" dirty="0"/>
              <a:t>          </a:t>
            </a:r>
            <a:r>
              <a:rPr lang="de-DE" b="1" dirty="0">
                <a:solidFill>
                  <a:srgbClr val="00B050"/>
                </a:solidFill>
              </a:rPr>
              <a:t>übertragen in weitere Ausrüstungsteile</a:t>
            </a:r>
            <a:endParaRPr lang="de-DE" dirty="0"/>
          </a:p>
        </p:txBody>
      </p:sp>
    </p:spTree>
    <p:extLst>
      <p:ext uri="{BB962C8B-B14F-4D97-AF65-F5344CB8AC3E}">
        <p14:creationId xmlns:p14="http://schemas.microsoft.com/office/powerpoint/2010/main" val="983469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64E5681-479F-463C-9149-A3445C633B25}"/>
              </a:ext>
            </a:extLst>
          </p:cNvPr>
          <p:cNvSpPr>
            <a:spLocks noGrp="1"/>
          </p:cNvSpPr>
          <p:nvPr>
            <p:ph type="body" sz="quarter" idx="11"/>
          </p:nvPr>
        </p:nvSpPr>
        <p:spPr/>
        <p:txBody>
          <a:bodyPr/>
          <a:lstStyle/>
          <a:p>
            <a:r>
              <a:rPr lang="de-DE" dirty="0"/>
              <a:t>Regel 4 – Ausrüstung der Spieler</a:t>
            </a:r>
          </a:p>
        </p:txBody>
      </p:sp>
      <p:sp>
        <p:nvSpPr>
          <p:cNvPr id="3" name="Inhaltsplatzhalter 2">
            <a:extLst>
              <a:ext uri="{FF2B5EF4-FFF2-40B4-BE49-F238E27FC236}">
                <a16:creationId xmlns:a16="http://schemas.microsoft.com/office/drawing/2014/main" id="{6F7F0788-03B0-4069-B8CC-850592A5DC2B}"/>
              </a:ext>
            </a:extLst>
          </p:cNvPr>
          <p:cNvSpPr>
            <a:spLocks noGrp="1"/>
          </p:cNvSpPr>
          <p:nvPr>
            <p:ph sz="quarter" idx="12"/>
          </p:nvPr>
        </p:nvSpPr>
        <p:spPr>
          <a:xfrm>
            <a:off x="589576" y="1247437"/>
            <a:ext cx="11313665" cy="4870146"/>
          </a:xfrm>
        </p:spPr>
        <p:txBody>
          <a:bodyPr>
            <a:noAutofit/>
          </a:bodyPr>
          <a:lstStyle/>
          <a:p>
            <a:pPr marL="0" lvl="0" indent="0">
              <a:buNone/>
            </a:pPr>
            <a:r>
              <a:rPr lang="de-DE" b="1" u="sng" dirty="0">
                <a:solidFill>
                  <a:prstClr val="black"/>
                </a:solidFill>
              </a:rPr>
              <a:t>4. Weitere Ausrüstungsteile</a:t>
            </a:r>
          </a:p>
          <a:p>
            <a:pPr marL="0" indent="0">
              <a:buNone/>
            </a:pPr>
            <a:endParaRPr lang="de-DE" sz="600" dirty="0"/>
          </a:p>
          <a:p>
            <a:pPr marL="457200" lvl="1" indent="0">
              <a:buNone/>
            </a:pPr>
            <a:r>
              <a:rPr lang="de-DE" b="1" dirty="0"/>
              <a:t>Ergänzt:</a:t>
            </a:r>
          </a:p>
          <a:p>
            <a:pPr marL="457200" lvl="1" indent="0">
              <a:buNone/>
            </a:pPr>
            <a:endParaRPr lang="de-DE" sz="1000" dirty="0"/>
          </a:p>
          <a:p>
            <a:pPr marL="457200" lvl="1" indent="0">
              <a:buNone/>
            </a:pPr>
            <a:r>
              <a:rPr lang="de-DE" dirty="0"/>
              <a:t>Ungefährliche Schutzausrüstung, z. B. </a:t>
            </a:r>
            <a:r>
              <a:rPr lang="de-DE" b="1" dirty="0">
                <a:solidFill>
                  <a:schemeClr val="accent1"/>
                </a:solidFill>
              </a:rPr>
              <a:t>Handschuhe</a:t>
            </a:r>
            <a:r>
              <a:rPr lang="de-DE" dirty="0"/>
              <a:t>, Kopfschutz, Gesichtsmasken oder Knie- und Armschoner aus weichen, leichten, gepolsterten Materialien, sowie Torhütermützen und Sportbrillen sind erlaubt.</a:t>
            </a:r>
          </a:p>
          <a:p>
            <a:pPr marL="457200" lvl="1" indent="0">
              <a:buNone/>
            </a:pPr>
            <a:r>
              <a:rPr lang="de-DE" b="1" dirty="0">
                <a:solidFill>
                  <a:schemeClr val="accent1"/>
                </a:solidFill>
              </a:rPr>
              <a:t>Torhüter dürfen Trainingshosen tragen.</a:t>
            </a:r>
          </a:p>
          <a:p>
            <a:pPr marL="457200" lvl="1" indent="0">
              <a:buNone/>
            </a:pPr>
            <a:endParaRPr lang="de-DE" sz="600" dirty="0"/>
          </a:p>
          <a:p>
            <a:pPr marL="0" indent="0">
              <a:buNone/>
            </a:pPr>
            <a:r>
              <a:rPr lang="de-DE" b="1" u="sng" dirty="0"/>
              <a:t>Fazit:</a:t>
            </a:r>
            <a:r>
              <a:rPr lang="de-DE" dirty="0"/>
              <a:t>          </a:t>
            </a:r>
            <a:r>
              <a:rPr lang="de-DE" b="1" dirty="0">
                <a:solidFill>
                  <a:srgbClr val="00B050"/>
                </a:solidFill>
              </a:rPr>
              <a:t>wurden nur ergänzt bzw. verschoben</a:t>
            </a:r>
            <a:endParaRPr lang="de-DE" dirty="0"/>
          </a:p>
          <a:p>
            <a:pPr lvl="1"/>
            <a:endParaRPr lang="de-DE" dirty="0"/>
          </a:p>
        </p:txBody>
      </p:sp>
    </p:spTree>
    <p:extLst>
      <p:ext uri="{BB962C8B-B14F-4D97-AF65-F5344CB8AC3E}">
        <p14:creationId xmlns:p14="http://schemas.microsoft.com/office/powerpoint/2010/main" val="2318125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64E5681-479F-463C-9149-A3445C633B25}"/>
              </a:ext>
            </a:extLst>
          </p:cNvPr>
          <p:cNvSpPr>
            <a:spLocks noGrp="1"/>
          </p:cNvSpPr>
          <p:nvPr>
            <p:ph type="body" sz="quarter" idx="11"/>
          </p:nvPr>
        </p:nvSpPr>
        <p:spPr/>
        <p:txBody>
          <a:bodyPr/>
          <a:lstStyle/>
          <a:p>
            <a:r>
              <a:rPr lang="de-DE" dirty="0"/>
              <a:t>Regel 12 – Fouls und sonstiges Verhalten</a:t>
            </a:r>
          </a:p>
          <a:p>
            <a:endParaRPr lang="de-DE" dirty="0"/>
          </a:p>
        </p:txBody>
      </p:sp>
      <p:sp>
        <p:nvSpPr>
          <p:cNvPr id="3" name="Inhaltsplatzhalter 2">
            <a:extLst>
              <a:ext uri="{FF2B5EF4-FFF2-40B4-BE49-F238E27FC236}">
                <a16:creationId xmlns:a16="http://schemas.microsoft.com/office/drawing/2014/main" id="{6F7F0788-03B0-4069-B8CC-850592A5DC2B}"/>
              </a:ext>
            </a:extLst>
          </p:cNvPr>
          <p:cNvSpPr>
            <a:spLocks noGrp="1"/>
          </p:cNvSpPr>
          <p:nvPr>
            <p:ph sz="quarter" idx="12"/>
          </p:nvPr>
        </p:nvSpPr>
        <p:spPr>
          <a:xfrm>
            <a:off x="589576" y="1247437"/>
            <a:ext cx="11313665" cy="4870146"/>
          </a:xfrm>
        </p:spPr>
        <p:txBody>
          <a:bodyPr>
            <a:noAutofit/>
          </a:bodyPr>
          <a:lstStyle/>
          <a:p>
            <a:pPr marL="0" lvl="0" indent="0">
              <a:buNone/>
            </a:pPr>
            <a:r>
              <a:rPr lang="de-DE" b="1" u="sng" dirty="0">
                <a:solidFill>
                  <a:prstClr val="black"/>
                </a:solidFill>
              </a:rPr>
              <a:t>Änderung Handspiel</a:t>
            </a:r>
          </a:p>
          <a:p>
            <a:pPr marL="0" indent="0">
              <a:buNone/>
            </a:pPr>
            <a:endParaRPr lang="de-DE" sz="600" dirty="0"/>
          </a:p>
          <a:p>
            <a:pPr marL="457200" lvl="1" indent="0">
              <a:buNone/>
            </a:pPr>
            <a:r>
              <a:rPr lang="de-DE" dirty="0"/>
              <a:t>Gilt nur für Handspiele von Spielern (außer Torwart) im </a:t>
            </a:r>
            <a:r>
              <a:rPr lang="de-DE" u="sng" dirty="0"/>
              <a:t>eigenen</a:t>
            </a:r>
            <a:r>
              <a:rPr lang="de-DE" dirty="0"/>
              <a:t> Strafraum</a:t>
            </a:r>
          </a:p>
          <a:p>
            <a:pPr marL="457200" lvl="1" indent="0">
              <a:buNone/>
            </a:pPr>
            <a:endParaRPr lang="de-DE" dirty="0"/>
          </a:p>
          <a:p>
            <a:pPr marL="457200" lvl="1" indent="0">
              <a:buNone/>
            </a:pPr>
            <a:r>
              <a:rPr lang="de-DE" dirty="0"/>
              <a:t>Spielstrafe: Strafstoß</a:t>
            </a:r>
          </a:p>
          <a:p>
            <a:pPr marL="457200" lvl="1" indent="0">
              <a:buNone/>
            </a:pPr>
            <a:endParaRPr lang="de-DE" dirty="0"/>
          </a:p>
          <a:p>
            <a:pPr marL="457200" lvl="1" indent="0">
              <a:buNone/>
            </a:pPr>
            <a:r>
              <a:rPr lang="de-DE" dirty="0"/>
              <a:t>Persönliche Strafe: analog ballorientiertes Foulspiel</a:t>
            </a:r>
          </a:p>
          <a:p>
            <a:pPr marL="457200" lvl="1" indent="0">
              <a:buNone/>
            </a:pPr>
            <a:endParaRPr lang="de-DE" dirty="0"/>
          </a:p>
          <a:p>
            <a:pPr marL="457200" lvl="1" indent="0">
              <a:buNone/>
            </a:pPr>
            <a:r>
              <a:rPr lang="de-DE" dirty="0"/>
              <a:t>Unterscheidung strafbares Handspiel: absichtliches oder unabsichtliches Handspiel</a:t>
            </a:r>
          </a:p>
        </p:txBody>
      </p:sp>
    </p:spTree>
    <p:extLst>
      <p:ext uri="{BB962C8B-B14F-4D97-AF65-F5344CB8AC3E}">
        <p14:creationId xmlns:p14="http://schemas.microsoft.com/office/powerpoint/2010/main" val="16579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64E5681-479F-463C-9149-A3445C633B25}"/>
              </a:ext>
            </a:extLst>
          </p:cNvPr>
          <p:cNvSpPr>
            <a:spLocks noGrp="1"/>
          </p:cNvSpPr>
          <p:nvPr>
            <p:ph type="body" sz="quarter" idx="11"/>
          </p:nvPr>
        </p:nvSpPr>
        <p:spPr/>
        <p:txBody>
          <a:bodyPr/>
          <a:lstStyle/>
          <a:p>
            <a:r>
              <a:rPr lang="de-DE" dirty="0"/>
              <a:t>Regel 12 – Fouls und sonstiges Verhalten</a:t>
            </a:r>
          </a:p>
          <a:p>
            <a:endParaRPr lang="de-DE" dirty="0"/>
          </a:p>
        </p:txBody>
      </p:sp>
      <p:sp>
        <p:nvSpPr>
          <p:cNvPr id="10" name="Textplatzhalter 1">
            <a:extLst>
              <a:ext uri="{FF2B5EF4-FFF2-40B4-BE49-F238E27FC236}">
                <a16:creationId xmlns:a16="http://schemas.microsoft.com/office/drawing/2014/main" id="{54304E90-D719-D71A-83BB-19248C71514B}"/>
              </a:ext>
            </a:extLst>
          </p:cNvPr>
          <p:cNvSpPr txBox="1">
            <a:spLocks/>
          </p:cNvSpPr>
          <p:nvPr/>
        </p:nvSpPr>
        <p:spPr>
          <a:xfrm>
            <a:off x="589577" y="1580518"/>
            <a:ext cx="10374834" cy="11410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400" dirty="0">
                <a:latin typeface="DFB Sans" panose="020B0503030500020204" pitchFamily="34" charset="0"/>
              </a:rPr>
              <a:t>Unabsichtliches Handspiel im eigenen Strafraum:</a:t>
            </a:r>
          </a:p>
          <a:p>
            <a:pPr marL="0" indent="0">
              <a:buNone/>
            </a:pPr>
            <a:r>
              <a:rPr lang="de-DE" sz="2400" dirty="0">
                <a:latin typeface="DFB Sans" panose="020B0503030500020204" pitchFamily="34" charset="0"/>
              </a:rPr>
              <a:t>Beispiel unabsichtliches Handspiel: Blocken des Balles, der Arm ist vorher schon weit abgespreizt vom Körper</a:t>
            </a:r>
          </a:p>
          <a:p>
            <a:pPr marL="0" indent="0">
              <a:buFont typeface="Arial" panose="020B0604020202020204" pitchFamily="34" charset="0"/>
              <a:buNone/>
            </a:pPr>
            <a:endParaRPr lang="de-DE" sz="2400" dirty="0">
              <a:latin typeface="DFB Sans" panose="020B0503030500020204" pitchFamily="34" charset="0"/>
            </a:endParaRPr>
          </a:p>
        </p:txBody>
      </p:sp>
      <p:graphicFrame>
        <p:nvGraphicFramePr>
          <p:cNvPr id="14" name="Inhaltsplatzhalter 13">
            <a:extLst>
              <a:ext uri="{FF2B5EF4-FFF2-40B4-BE49-F238E27FC236}">
                <a16:creationId xmlns:a16="http://schemas.microsoft.com/office/drawing/2014/main" id="{51ACE1C2-3EEE-2CC3-5EC9-00992FC04BCB}"/>
              </a:ext>
            </a:extLst>
          </p:cNvPr>
          <p:cNvGraphicFramePr>
            <a:graphicFrameLocks noGrp="1"/>
          </p:cNvGraphicFramePr>
          <p:nvPr>
            <p:ph sz="quarter" idx="12"/>
            <p:extLst>
              <p:ext uri="{D42A27DB-BD31-4B8C-83A1-F6EECF244321}">
                <p14:modId xmlns:p14="http://schemas.microsoft.com/office/powerpoint/2010/main" val="1738934431"/>
              </p:ext>
            </p:extLst>
          </p:nvPr>
        </p:nvGraphicFramePr>
        <p:xfrm>
          <a:off x="1168000" y="2877263"/>
          <a:ext cx="9225960" cy="2961003"/>
        </p:xfrm>
        <a:graphic>
          <a:graphicData uri="http://schemas.openxmlformats.org/drawingml/2006/table">
            <a:tbl>
              <a:tblPr firstRow="1" bandRow="1">
                <a:tableStyleId>{5C22544A-7EE6-4342-B048-85BDC9FD1C3A}</a:tableStyleId>
              </a:tblPr>
              <a:tblGrid>
                <a:gridCol w="3075320">
                  <a:extLst>
                    <a:ext uri="{9D8B030D-6E8A-4147-A177-3AD203B41FA5}">
                      <a16:colId xmlns:a16="http://schemas.microsoft.com/office/drawing/2014/main" val="2903067774"/>
                    </a:ext>
                  </a:extLst>
                </a:gridCol>
                <a:gridCol w="3075320">
                  <a:extLst>
                    <a:ext uri="{9D8B030D-6E8A-4147-A177-3AD203B41FA5}">
                      <a16:colId xmlns:a16="http://schemas.microsoft.com/office/drawing/2014/main" val="2447106066"/>
                    </a:ext>
                  </a:extLst>
                </a:gridCol>
                <a:gridCol w="3075320">
                  <a:extLst>
                    <a:ext uri="{9D8B030D-6E8A-4147-A177-3AD203B41FA5}">
                      <a16:colId xmlns:a16="http://schemas.microsoft.com/office/drawing/2014/main" val="3980274094"/>
                    </a:ext>
                  </a:extLst>
                </a:gridCol>
              </a:tblGrid>
              <a:tr h="987001">
                <a:tc>
                  <a:txBody>
                    <a:bodyPr/>
                    <a:lstStyle/>
                    <a:p>
                      <a:endParaRPr lang="de-DE" sz="2400"/>
                    </a:p>
                  </a:txBody>
                  <a:tcPr/>
                </a:tc>
                <a:tc>
                  <a:txBody>
                    <a:bodyPr/>
                    <a:lstStyle/>
                    <a:p>
                      <a:endParaRPr lang="de-DE" sz="2400" dirty="0"/>
                    </a:p>
                  </a:txBody>
                  <a:tcPr/>
                </a:tc>
                <a:tc>
                  <a:txBody>
                    <a:bodyPr/>
                    <a:lstStyle/>
                    <a:p>
                      <a:endParaRPr lang="de-DE" sz="2400"/>
                    </a:p>
                  </a:txBody>
                  <a:tcPr/>
                </a:tc>
                <a:extLst>
                  <a:ext uri="{0D108BD9-81ED-4DB2-BD59-A6C34878D82A}">
                    <a16:rowId xmlns:a16="http://schemas.microsoft.com/office/drawing/2014/main" val="3397681642"/>
                  </a:ext>
                </a:extLst>
              </a:tr>
              <a:tr h="987001">
                <a:tc>
                  <a:txBody>
                    <a:bodyPr/>
                    <a:lstStyle/>
                    <a:p>
                      <a:r>
                        <a:rPr lang="de-DE" sz="2400" dirty="0"/>
                        <a:t>aussichtsreichen Angriff unterbunden</a:t>
                      </a:r>
                    </a:p>
                  </a:txBody>
                  <a:tcPr/>
                </a:tc>
                <a:tc>
                  <a:txBody>
                    <a:bodyPr/>
                    <a:lstStyle/>
                    <a:p>
                      <a:endParaRPr lang="de-DE" sz="2400" dirty="0"/>
                    </a:p>
                  </a:txBody>
                  <a:tcPr/>
                </a:tc>
                <a:tc>
                  <a:txBody>
                    <a:bodyPr/>
                    <a:lstStyle/>
                    <a:p>
                      <a:endParaRPr lang="de-DE" sz="2400"/>
                    </a:p>
                  </a:txBody>
                  <a:tcPr/>
                </a:tc>
                <a:extLst>
                  <a:ext uri="{0D108BD9-81ED-4DB2-BD59-A6C34878D82A}">
                    <a16:rowId xmlns:a16="http://schemas.microsoft.com/office/drawing/2014/main" val="3249347796"/>
                  </a:ext>
                </a:extLst>
              </a:tr>
              <a:tr h="987001">
                <a:tc>
                  <a:txBody>
                    <a:bodyPr/>
                    <a:lstStyle/>
                    <a:p>
                      <a:r>
                        <a:rPr lang="de-DE" sz="2400" dirty="0"/>
                        <a:t>Torverhinderung</a:t>
                      </a:r>
                    </a:p>
                  </a:txBody>
                  <a:tcPr/>
                </a:tc>
                <a:tc>
                  <a:txBody>
                    <a:bodyPr/>
                    <a:lstStyle/>
                    <a:p>
                      <a:endParaRPr lang="de-DE" sz="2400" dirty="0"/>
                    </a:p>
                  </a:txBody>
                  <a:tcPr/>
                </a:tc>
                <a:tc>
                  <a:txBody>
                    <a:bodyPr/>
                    <a:lstStyle/>
                    <a:p>
                      <a:endParaRPr lang="de-DE" sz="2400" dirty="0"/>
                    </a:p>
                  </a:txBody>
                  <a:tcPr/>
                </a:tc>
                <a:extLst>
                  <a:ext uri="{0D108BD9-81ED-4DB2-BD59-A6C34878D82A}">
                    <a16:rowId xmlns:a16="http://schemas.microsoft.com/office/drawing/2014/main" val="704903964"/>
                  </a:ext>
                </a:extLst>
              </a:tr>
            </a:tbl>
          </a:graphicData>
        </a:graphic>
      </p:graphicFrame>
      <p:pic>
        <p:nvPicPr>
          <p:cNvPr id="15" name="Grafik 14">
            <a:extLst>
              <a:ext uri="{FF2B5EF4-FFF2-40B4-BE49-F238E27FC236}">
                <a16:creationId xmlns:a16="http://schemas.microsoft.com/office/drawing/2014/main" id="{E2E0717A-FC39-AD0F-D778-131978E305F7}"/>
              </a:ext>
            </a:extLst>
          </p:cNvPr>
          <p:cNvPicPr>
            <a:picLocks noChangeAspect="1"/>
          </p:cNvPicPr>
          <p:nvPr/>
        </p:nvPicPr>
        <p:blipFill rotWithShape="1">
          <a:blip r:embed="rId3"/>
          <a:srcRect r="54440"/>
          <a:stretch/>
        </p:blipFill>
        <p:spPr>
          <a:xfrm>
            <a:off x="8655484" y="3962742"/>
            <a:ext cx="551681" cy="740184"/>
          </a:xfrm>
          <a:prstGeom prst="rect">
            <a:avLst/>
          </a:prstGeom>
        </p:spPr>
      </p:pic>
      <p:cxnSp>
        <p:nvCxnSpPr>
          <p:cNvPr id="16" name="Gerader Verbinder 15">
            <a:extLst>
              <a:ext uri="{FF2B5EF4-FFF2-40B4-BE49-F238E27FC236}">
                <a16:creationId xmlns:a16="http://schemas.microsoft.com/office/drawing/2014/main" id="{54A746BF-8EA6-018F-210E-FD3421F96E4F}"/>
              </a:ext>
            </a:extLst>
          </p:cNvPr>
          <p:cNvCxnSpPr/>
          <p:nvPr/>
        </p:nvCxnSpPr>
        <p:spPr>
          <a:xfrm>
            <a:off x="8355317" y="3962742"/>
            <a:ext cx="1111828" cy="7401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7" name="Grafik 16">
            <a:extLst>
              <a:ext uri="{FF2B5EF4-FFF2-40B4-BE49-F238E27FC236}">
                <a16:creationId xmlns:a16="http://schemas.microsoft.com/office/drawing/2014/main" id="{0282A5E4-FEF6-29AC-4823-7C166FD011D4}"/>
              </a:ext>
            </a:extLst>
          </p:cNvPr>
          <p:cNvPicPr>
            <a:picLocks noChangeAspect="1"/>
          </p:cNvPicPr>
          <p:nvPr/>
        </p:nvPicPr>
        <p:blipFill rotWithShape="1">
          <a:blip r:embed="rId3"/>
          <a:srcRect r="54440"/>
          <a:stretch/>
        </p:blipFill>
        <p:spPr>
          <a:xfrm>
            <a:off x="5353969" y="3962741"/>
            <a:ext cx="551681" cy="740184"/>
          </a:xfrm>
          <a:prstGeom prst="rect">
            <a:avLst/>
          </a:prstGeom>
        </p:spPr>
      </p:pic>
      <p:pic>
        <p:nvPicPr>
          <p:cNvPr id="18" name="Grafik 17">
            <a:extLst>
              <a:ext uri="{FF2B5EF4-FFF2-40B4-BE49-F238E27FC236}">
                <a16:creationId xmlns:a16="http://schemas.microsoft.com/office/drawing/2014/main" id="{9892494C-1320-2F9B-00DA-5D5BD222F95B}"/>
              </a:ext>
            </a:extLst>
          </p:cNvPr>
          <p:cNvPicPr>
            <a:picLocks noChangeAspect="1"/>
          </p:cNvPicPr>
          <p:nvPr/>
        </p:nvPicPr>
        <p:blipFill rotWithShape="1">
          <a:blip r:embed="rId3"/>
          <a:srcRect r="54440"/>
          <a:stretch/>
        </p:blipFill>
        <p:spPr>
          <a:xfrm>
            <a:off x="8669687" y="4942413"/>
            <a:ext cx="551681" cy="740184"/>
          </a:xfrm>
          <a:prstGeom prst="rect">
            <a:avLst/>
          </a:prstGeom>
        </p:spPr>
      </p:pic>
      <p:pic>
        <p:nvPicPr>
          <p:cNvPr id="19" name="Grafik 18">
            <a:extLst>
              <a:ext uri="{FF2B5EF4-FFF2-40B4-BE49-F238E27FC236}">
                <a16:creationId xmlns:a16="http://schemas.microsoft.com/office/drawing/2014/main" id="{68A71CA7-18CC-9498-1F8A-087CFE739C04}"/>
              </a:ext>
            </a:extLst>
          </p:cNvPr>
          <p:cNvPicPr>
            <a:picLocks noChangeAspect="1"/>
          </p:cNvPicPr>
          <p:nvPr/>
        </p:nvPicPr>
        <p:blipFill rotWithShape="1">
          <a:blip r:embed="rId3"/>
          <a:srcRect l="52442"/>
          <a:stretch/>
        </p:blipFill>
        <p:spPr>
          <a:xfrm>
            <a:off x="5329766" y="4942413"/>
            <a:ext cx="575884" cy="740184"/>
          </a:xfrm>
          <a:prstGeom prst="rect">
            <a:avLst/>
          </a:prstGeom>
        </p:spPr>
      </p:pic>
    </p:spTree>
    <p:extLst>
      <p:ext uri="{BB962C8B-B14F-4D97-AF65-F5344CB8AC3E}">
        <p14:creationId xmlns:p14="http://schemas.microsoft.com/office/powerpoint/2010/main" val="2790129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05749A6-C182-4582-B933-3D2AB2B44738}"/>
              </a:ext>
            </a:extLst>
          </p:cNvPr>
          <p:cNvSpPr>
            <a:spLocks noGrp="1"/>
          </p:cNvSpPr>
          <p:nvPr>
            <p:ph type="body" sz="quarter" idx="11"/>
          </p:nvPr>
        </p:nvSpPr>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4000" b="0" i="0" u="none" strike="noStrike" kern="1200" cap="none" spc="0" normalizeH="0" baseline="0" noProof="0" dirty="0">
                <a:ln>
                  <a:noFill/>
                </a:ln>
                <a:solidFill>
                  <a:prstClr val="black"/>
                </a:solidFill>
                <a:effectLst/>
                <a:uLnTx/>
                <a:uFillTx/>
                <a:latin typeface="DFB Stencil Web" panose="020B0803030500020204" pitchFamily="34" charset="77"/>
                <a:ea typeface="+mn-ea"/>
                <a:cs typeface="+mn-cs"/>
              </a:rPr>
              <a:t>Regel 14 – </a:t>
            </a:r>
            <a:r>
              <a:rPr lang="de-DE" dirty="0">
                <a:solidFill>
                  <a:prstClr val="black"/>
                </a:solidFill>
              </a:rPr>
              <a:t>Strafstoß</a:t>
            </a:r>
          </a:p>
        </p:txBody>
      </p:sp>
      <p:sp>
        <p:nvSpPr>
          <p:cNvPr id="3" name="Inhaltsplatzhalter 2">
            <a:extLst>
              <a:ext uri="{FF2B5EF4-FFF2-40B4-BE49-F238E27FC236}">
                <a16:creationId xmlns:a16="http://schemas.microsoft.com/office/drawing/2014/main" id="{71E42D6C-66FE-4134-B72E-65AC18B6E79C}"/>
              </a:ext>
            </a:extLst>
          </p:cNvPr>
          <p:cNvSpPr>
            <a:spLocks noGrp="1"/>
          </p:cNvSpPr>
          <p:nvPr>
            <p:ph sz="quarter" idx="12"/>
          </p:nvPr>
        </p:nvSpPr>
        <p:spPr/>
        <p:txBody>
          <a:bodyPr/>
          <a:lstStyle/>
          <a:p>
            <a:pPr marL="0" indent="0">
              <a:buNone/>
            </a:pPr>
            <a:r>
              <a:rPr lang="de-DE" b="1" u="sng" dirty="0"/>
              <a:t>1. Ausführung</a:t>
            </a:r>
          </a:p>
          <a:p>
            <a:pPr marL="0" indent="0">
              <a:buNone/>
            </a:pPr>
            <a:endParaRPr lang="de-DE" sz="600" b="1" dirty="0"/>
          </a:p>
          <a:p>
            <a:pPr marL="457200" lvl="1" indent="0">
              <a:buNone/>
            </a:pPr>
            <a:r>
              <a:rPr lang="de-DE" b="1" dirty="0"/>
              <a:t>Ergänzt:</a:t>
            </a:r>
          </a:p>
          <a:p>
            <a:pPr marL="457200" lvl="1" indent="0">
              <a:buNone/>
            </a:pPr>
            <a:endParaRPr lang="de-DE" sz="600" b="1" dirty="0"/>
          </a:p>
          <a:p>
            <a:pPr marL="457200" lvl="1" indent="0">
              <a:buNone/>
            </a:pPr>
            <a:r>
              <a:rPr lang="de-DE" dirty="0"/>
              <a:t>Der Ball muss ruhig am Boden liegen, </a:t>
            </a:r>
            <a:r>
              <a:rPr lang="de-DE" b="1" dirty="0">
                <a:solidFill>
                  <a:schemeClr val="accent1"/>
                </a:solidFill>
              </a:rPr>
              <a:t>wobei ein Teil des Balls die Mitte des Elfmeterpunkts berühren oder überragen muss</a:t>
            </a:r>
            <a:r>
              <a:rPr lang="de-DE" dirty="0"/>
              <a:t>, und die Torpfosten, die Querlatte und das Tornetz dürfen sich nicht bewegen.</a:t>
            </a:r>
          </a:p>
          <a:p>
            <a:pPr marL="457200" lvl="1" indent="0">
              <a:buNone/>
            </a:pPr>
            <a:endParaRPr lang="de-DE" sz="600" dirty="0"/>
          </a:p>
          <a:p>
            <a:pPr marL="0" indent="0">
              <a:buNone/>
            </a:pPr>
            <a:r>
              <a:rPr lang="de-DE" b="1" u="sng" dirty="0"/>
              <a:t>Fazit:</a:t>
            </a:r>
            <a:r>
              <a:rPr lang="de-DE" dirty="0"/>
              <a:t>          </a:t>
            </a:r>
            <a:r>
              <a:rPr lang="de-DE" b="1" dirty="0">
                <a:solidFill>
                  <a:srgbClr val="00B050"/>
                </a:solidFill>
                <a:effectLst/>
                <a:latin typeface="DFB Sans" panose="020B0503030500020204" pitchFamily="34" charset="0"/>
                <a:ea typeface="Carlito"/>
                <a:cs typeface="Carlito"/>
              </a:rPr>
              <a:t>Präzisierung des Ortes des Balls beim Strafstoß</a:t>
            </a:r>
            <a:endParaRPr lang="de-DE" b="1" dirty="0">
              <a:solidFill>
                <a:srgbClr val="00B050"/>
              </a:solidFill>
            </a:endParaRPr>
          </a:p>
        </p:txBody>
      </p:sp>
    </p:spTree>
    <p:extLst>
      <p:ext uri="{BB962C8B-B14F-4D97-AF65-F5344CB8AC3E}">
        <p14:creationId xmlns:p14="http://schemas.microsoft.com/office/powerpoint/2010/main" val="3313063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05749A6-C182-4582-B933-3D2AB2B44738}"/>
              </a:ext>
            </a:extLst>
          </p:cNvPr>
          <p:cNvSpPr>
            <a:spLocks noGrp="1"/>
          </p:cNvSpPr>
          <p:nvPr>
            <p:ph type="body" sz="quarter" idx="11"/>
          </p:nvPr>
        </p:nvSpPr>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4000" b="0" i="0" u="none" strike="noStrike" kern="1200" cap="none" spc="0" normalizeH="0" baseline="0" noProof="0" dirty="0">
                <a:ln>
                  <a:noFill/>
                </a:ln>
                <a:solidFill>
                  <a:prstClr val="black"/>
                </a:solidFill>
                <a:effectLst/>
                <a:uLnTx/>
                <a:uFillTx/>
                <a:latin typeface="DFB Stencil Web" panose="020B0803030500020204" pitchFamily="34" charset="77"/>
                <a:ea typeface="+mn-ea"/>
                <a:cs typeface="+mn-cs"/>
              </a:rPr>
              <a:t>Regel 14 – Strafsto</a:t>
            </a:r>
            <a:r>
              <a:rPr kumimoji="0" lang="de-DE" sz="4000" b="1" i="0" u="none" strike="noStrike" kern="1200" cap="none" spc="0" normalizeH="0" baseline="0" noProof="0" dirty="0">
                <a:ln>
                  <a:noFill/>
                </a:ln>
                <a:solidFill>
                  <a:prstClr val="black"/>
                </a:solidFill>
                <a:effectLst/>
                <a:uLnTx/>
                <a:uFillTx/>
                <a:latin typeface="+mn-lt"/>
                <a:ea typeface="+mn-ea"/>
                <a:cs typeface="+mn-cs"/>
              </a:rPr>
              <a:t>ß</a:t>
            </a:r>
          </a:p>
        </p:txBody>
      </p:sp>
      <p:pic>
        <p:nvPicPr>
          <p:cNvPr id="4" name="Inhaltsplatzhalter 3" descr="Ein Bild, das Ball, Fußball, Gras, Sportausrüstung enthält.&#10;&#10;Automatisch generierte Beschreibung">
            <a:extLst>
              <a:ext uri="{FF2B5EF4-FFF2-40B4-BE49-F238E27FC236}">
                <a16:creationId xmlns:a16="http://schemas.microsoft.com/office/drawing/2014/main" id="{C998F74D-A731-0E33-C94E-F1EC34E48CD8}"/>
              </a:ext>
            </a:extLst>
          </p:cNvPr>
          <p:cNvPicPr>
            <a:picLocks noGrp="1" noChangeAspect="1"/>
          </p:cNvPicPr>
          <p:nvPr>
            <p:ph sz="quarter" idx="12"/>
          </p:nvPr>
        </p:nvPicPr>
        <p:blipFill>
          <a:blip r:embed="rId3"/>
          <a:stretch>
            <a:fillRect/>
          </a:stretch>
        </p:blipFill>
        <p:spPr>
          <a:xfrm>
            <a:off x="589577" y="1890714"/>
            <a:ext cx="5071904" cy="2481261"/>
          </a:xfrm>
          <a:prstGeom prst="rect">
            <a:avLst/>
          </a:prstGeom>
        </p:spPr>
      </p:pic>
      <p:pic>
        <p:nvPicPr>
          <p:cNvPr id="5" name="Grafik 4" descr="Ein Bild, das Ball, Fußball, Sportausrüstung, Gras enthält.&#10;&#10;Automatisch generierte Beschreibung">
            <a:extLst>
              <a:ext uri="{FF2B5EF4-FFF2-40B4-BE49-F238E27FC236}">
                <a16:creationId xmlns:a16="http://schemas.microsoft.com/office/drawing/2014/main" id="{0F4B50D9-7EB4-3F58-4124-00C18D525664}"/>
              </a:ext>
            </a:extLst>
          </p:cNvPr>
          <p:cNvPicPr>
            <a:picLocks noChangeAspect="1"/>
          </p:cNvPicPr>
          <p:nvPr/>
        </p:nvPicPr>
        <p:blipFill>
          <a:blip r:embed="rId4"/>
          <a:stretch>
            <a:fillRect/>
          </a:stretch>
        </p:blipFill>
        <p:spPr>
          <a:xfrm>
            <a:off x="6285509" y="1890714"/>
            <a:ext cx="4644665" cy="2481261"/>
          </a:xfrm>
          <a:prstGeom prst="rect">
            <a:avLst/>
          </a:prstGeom>
        </p:spPr>
      </p:pic>
    </p:spTree>
    <p:extLst>
      <p:ext uri="{BB962C8B-B14F-4D97-AF65-F5344CB8AC3E}">
        <p14:creationId xmlns:p14="http://schemas.microsoft.com/office/powerpoint/2010/main" val="1919437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05749A6-C182-4582-B933-3D2AB2B44738}"/>
              </a:ext>
            </a:extLst>
          </p:cNvPr>
          <p:cNvSpPr>
            <a:spLocks noGrp="1"/>
          </p:cNvSpPr>
          <p:nvPr>
            <p:ph type="body" sz="quarter" idx="11"/>
          </p:nvPr>
        </p:nvSpPr>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4000" b="0" i="0" u="none" strike="noStrike" kern="1200" cap="none" spc="0" normalizeH="0" baseline="0" noProof="0" dirty="0">
                <a:ln>
                  <a:noFill/>
                </a:ln>
                <a:solidFill>
                  <a:prstClr val="black"/>
                </a:solidFill>
                <a:effectLst/>
                <a:uLnTx/>
                <a:uFillTx/>
                <a:latin typeface="DFB Stencil Web" panose="020B0803030500020204" pitchFamily="34" charset="77"/>
                <a:ea typeface="+mn-ea"/>
                <a:cs typeface="+mn-cs"/>
              </a:rPr>
              <a:t>Regel 14 – Strafsto</a:t>
            </a:r>
            <a:r>
              <a:rPr kumimoji="0" lang="de-DE" sz="4000" b="1" i="0" u="none" strike="noStrike" kern="1200" cap="none" spc="0" normalizeH="0" baseline="0" noProof="0" dirty="0">
                <a:ln>
                  <a:noFill/>
                </a:ln>
                <a:solidFill>
                  <a:prstClr val="black"/>
                </a:solidFill>
                <a:effectLst/>
                <a:uLnTx/>
                <a:uFillTx/>
                <a:latin typeface="+mn-lt"/>
                <a:ea typeface="+mn-ea"/>
                <a:cs typeface="+mn-cs"/>
              </a:rPr>
              <a:t>ß</a:t>
            </a:r>
          </a:p>
        </p:txBody>
      </p:sp>
      <p:sp>
        <p:nvSpPr>
          <p:cNvPr id="3" name="Inhaltsplatzhalter 2">
            <a:extLst>
              <a:ext uri="{FF2B5EF4-FFF2-40B4-BE49-F238E27FC236}">
                <a16:creationId xmlns:a16="http://schemas.microsoft.com/office/drawing/2014/main" id="{71E42D6C-66FE-4134-B72E-65AC18B6E79C}"/>
              </a:ext>
            </a:extLst>
          </p:cNvPr>
          <p:cNvSpPr>
            <a:spLocks noGrp="1"/>
          </p:cNvSpPr>
          <p:nvPr>
            <p:ph sz="quarter" idx="12"/>
          </p:nvPr>
        </p:nvSpPr>
        <p:spPr/>
        <p:txBody>
          <a:bodyPr>
            <a:noAutofit/>
          </a:bodyPr>
          <a:lstStyle/>
          <a:p>
            <a:pPr marL="0" indent="0">
              <a:buNone/>
            </a:pPr>
            <a:r>
              <a:rPr lang="de-DE" b="1" u="sng" dirty="0"/>
              <a:t>2. Vergehen/Sanktionen</a:t>
            </a:r>
          </a:p>
          <a:p>
            <a:pPr marL="0" indent="0">
              <a:buNone/>
            </a:pPr>
            <a:endParaRPr lang="de-DE" sz="600" b="1" dirty="0"/>
          </a:p>
          <a:p>
            <a:pPr marL="457200" lvl="1" indent="0">
              <a:buNone/>
            </a:pPr>
            <a:r>
              <a:rPr lang="de-DE" b="1" dirty="0"/>
              <a:t>Ergänzt:</a:t>
            </a:r>
          </a:p>
          <a:p>
            <a:pPr marL="457200" lvl="1" indent="0">
              <a:buNone/>
            </a:pPr>
            <a:endParaRPr lang="de-DE" sz="600" b="1" dirty="0"/>
          </a:p>
          <a:p>
            <a:pPr marL="457200" lvl="1" indent="0">
              <a:buNone/>
            </a:pPr>
            <a:r>
              <a:rPr lang="de-DE" dirty="0"/>
              <a:t>Wenn eines der folgenden Ereignisse eintritt, bevor der Ball im Spiel ist, gelten folgende Bestimmungen:</a:t>
            </a:r>
          </a:p>
          <a:p>
            <a:pPr lvl="2"/>
            <a:r>
              <a:rPr lang="de-DE" sz="2400" b="1" dirty="0">
                <a:solidFill>
                  <a:schemeClr val="tx2"/>
                </a:solidFill>
              </a:rPr>
              <a:t>Das Vergehen eines </a:t>
            </a:r>
            <a:r>
              <a:rPr lang="de-DE" sz="2400" b="1" u="sng" dirty="0">
                <a:solidFill>
                  <a:schemeClr val="tx2"/>
                </a:solidFill>
              </a:rPr>
              <a:t>Mitspielers des Schützen </a:t>
            </a:r>
            <a:r>
              <a:rPr lang="de-DE" sz="2400" b="1" dirty="0">
                <a:solidFill>
                  <a:schemeClr val="tx2"/>
                </a:solidFill>
              </a:rPr>
              <a:t>wird nur geahndet, wenn:</a:t>
            </a:r>
          </a:p>
          <a:p>
            <a:pPr lvl="3"/>
            <a:r>
              <a:rPr lang="de-DE" sz="2400" b="1" dirty="0">
                <a:solidFill>
                  <a:schemeClr val="tx2"/>
                </a:solidFill>
              </a:rPr>
              <a:t>es den Torhüter eindeutig beeinträchtigt oder</a:t>
            </a:r>
          </a:p>
          <a:p>
            <a:pPr lvl="3"/>
            <a:r>
              <a:rPr lang="de-DE" sz="2400" b="1" dirty="0">
                <a:solidFill>
                  <a:schemeClr val="tx2"/>
                </a:solidFill>
              </a:rPr>
              <a:t>der fehlbare Spieler den Ball spielt oder einen Zweikampf um den Ball führt und dann ein Tor erzielt oder zu erzielen versucht oder eine Torchance kreiert.</a:t>
            </a:r>
          </a:p>
          <a:p>
            <a:pPr lvl="3"/>
            <a:endParaRPr lang="de-DE" sz="2400" b="1" dirty="0">
              <a:solidFill>
                <a:schemeClr val="tx2"/>
              </a:solidFill>
            </a:endParaRPr>
          </a:p>
          <a:p>
            <a:pPr marL="457200" lvl="1" indent="0">
              <a:buNone/>
            </a:pPr>
            <a:r>
              <a:rPr lang="de-DE" sz="2800" b="1" u="sng" dirty="0"/>
              <a:t>Fazit:</a:t>
            </a:r>
            <a:r>
              <a:rPr lang="de-DE" sz="2800" dirty="0"/>
              <a:t>          </a:t>
            </a:r>
            <a:r>
              <a:rPr lang="de-DE" sz="2800" b="1" dirty="0">
                <a:solidFill>
                  <a:srgbClr val="00B050"/>
                </a:solidFill>
                <a:ea typeface="Carlito"/>
                <a:cs typeface="Carlito"/>
              </a:rPr>
              <a:t>Praxis angepasst und vereinfacht</a:t>
            </a:r>
            <a:endParaRPr lang="de-DE" sz="2800" b="1" dirty="0">
              <a:solidFill>
                <a:srgbClr val="00B050"/>
              </a:solidFill>
            </a:endParaRPr>
          </a:p>
        </p:txBody>
      </p:sp>
    </p:spTree>
    <p:extLst>
      <p:ext uri="{BB962C8B-B14F-4D97-AF65-F5344CB8AC3E}">
        <p14:creationId xmlns:p14="http://schemas.microsoft.com/office/powerpoint/2010/main" val="428412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E74AC10-EAB4-31C8-55D6-8CA3959FD2BA}"/>
              </a:ext>
            </a:extLst>
          </p:cNvPr>
          <p:cNvSpPr>
            <a:spLocks noGrp="1"/>
          </p:cNvSpPr>
          <p:nvPr>
            <p:ph type="body" sz="quarter" idx="11"/>
          </p:nvPr>
        </p:nvSpPr>
        <p:spPr/>
        <p:txBody>
          <a:bodyPr lIns="91440" tIns="45720" rIns="91440" bIns="45720" anchor="t"/>
          <a:lstStyle/>
          <a:p>
            <a:r>
              <a:rPr lang="de-DE">
                <a:latin typeface="DFB Stencil Web"/>
              </a:rPr>
              <a:t>Agenda</a:t>
            </a:r>
            <a:endParaRPr lang="de-DE"/>
          </a:p>
        </p:txBody>
      </p:sp>
      <p:sp>
        <p:nvSpPr>
          <p:cNvPr id="3" name="Inhaltsplatzhalter 2">
            <a:extLst>
              <a:ext uri="{FF2B5EF4-FFF2-40B4-BE49-F238E27FC236}">
                <a16:creationId xmlns:a16="http://schemas.microsoft.com/office/drawing/2014/main" id="{E63E479B-5ACD-D29A-3063-A840ED12AEEF}"/>
              </a:ext>
            </a:extLst>
          </p:cNvPr>
          <p:cNvSpPr>
            <a:spLocks noGrp="1"/>
          </p:cNvSpPr>
          <p:nvPr>
            <p:ph sz="quarter" idx="12"/>
          </p:nvPr>
        </p:nvSpPr>
        <p:spPr>
          <a:xfrm>
            <a:off x="589577" y="1465117"/>
            <a:ext cx="11007304" cy="4520177"/>
          </a:xfrm>
        </p:spPr>
        <p:txBody>
          <a:bodyPr lIns="91440" tIns="45720" rIns="91440" bIns="45720" anchor="t">
            <a:noAutofit/>
          </a:bodyPr>
          <a:lstStyle/>
          <a:p>
            <a:pPr>
              <a:lnSpc>
                <a:spcPts val="2000"/>
              </a:lnSpc>
              <a:spcBef>
                <a:spcPts val="400"/>
              </a:spcBef>
              <a:buClr>
                <a:schemeClr val="accent2"/>
              </a:buClr>
              <a:buFont typeface="Wingdings" panose="05000000000000000000" pitchFamily="2" charset="2"/>
              <a:buChar char="§"/>
            </a:pPr>
            <a:r>
              <a:rPr lang="de-DE" sz="2400" dirty="0"/>
              <a:t>Allgemeines</a:t>
            </a:r>
            <a:endParaRPr lang="de-DE" sz="2400"/>
          </a:p>
          <a:p>
            <a:pPr>
              <a:lnSpc>
                <a:spcPts val="2000"/>
              </a:lnSpc>
              <a:spcBef>
                <a:spcPts val="400"/>
              </a:spcBef>
              <a:buClr>
                <a:schemeClr val="accent2"/>
              </a:buClr>
              <a:buFont typeface="Wingdings" panose="05000000000000000000" pitchFamily="2" charset="2"/>
              <a:buChar char="§"/>
            </a:pPr>
            <a:endParaRPr lang="de-DE" sz="2400"/>
          </a:p>
          <a:p>
            <a:pPr>
              <a:lnSpc>
                <a:spcPts val="2000"/>
              </a:lnSpc>
              <a:spcBef>
                <a:spcPts val="400"/>
              </a:spcBef>
              <a:buClr>
                <a:schemeClr val="accent2"/>
              </a:buClr>
              <a:buFont typeface="Wingdings" panose="05000000000000000000" pitchFamily="2" charset="2"/>
              <a:buChar char="§"/>
            </a:pPr>
            <a:r>
              <a:rPr lang="de-DE" sz="2400" dirty="0">
                <a:latin typeface="DFB Sans"/>
              </a:rPr>
              <a:t>Regeländerungen Saison 2024/2025</a:t>
            </a:r>
            <a:endParaRPr lang="de-DE" sz="2400"/>
          </a:p>
          <a:p>
            <a:pPr>
              <a:lnSpc>
                <a:spcPts val="2000"/>
              </a:lnSpc>
              <a:spcBef>
                <a:spcPts val="400"/>
              </a:spcBef>
              <a:buClr>
                <a:schemeClr val="accent2"/>
              </a:buClr>
              <a:buFont typeface="Wingdings" panose="05000000000000000000" pitchFamily="2" charset="2"/>
              <a:buChar char="§"/>
            </a:pPr>
            <a:endParaRPr lang="de-DE" sz="2400"/>
          </a:p>
          <a:p>
            <a:pPr>
              <a:lnSpc>
                <a:spcPts val="2000"/>
              </a:lnSpc>
              <a:spcBef>
                <a:spcPts val="400"/>
              </a:spcBef>
              <a:buClr>
                <a:schemeClr val="accent2"/>
              </a:buClr>
              <a:buFont typeface="Wingdings" panose="05000000000000000000" pitchFamily="2" charset="2"/>
              <a:buChar char="§"/>
            </a:pPr>
            <a:r>
              <a:rPr lang="de-DE" sz="2400" dirty="0">
                <a:latin typeface="DFB Sans"/>
              </a:rPr>
              <a:t>DFB-STOPP-Konzept</a:t>
            </a:r>
            <a:endParaRPr lang="de-DE" sz="2400" dirty="0" err="1">
              <a:latin typeface="DFB Sans"/>
            </a:endParaRPr>
          </a:p>
          <a:p>
            <a:pPr>
              <a:lnSpc>
                <a:spcPts val="2000"/>
              </a:lnSpc>
              <a:spcBef>
                <a:spcPts val="400"/>
              </a:spcBef>
              <a:buClr>
                <a:schemeClr val="accent2"/>
              </a:buClr>
              <a:buFont typeface="Wingdings" panose="05000000000000000000" pitchFamily="2" charset="2"/>
              <a:buChar char="§"/>
            </a:pPr>
            <a:endParaRPr lang="de-DE" sz="2400">
              <a:latin typeface="DFB Sans"/>
            </a:endParaRPr>
          </a:p>
          <a:p>
            <a:pPr>
              <a:lnSpc>
                <a:spcPts val="2000"/>
              </a:lnSpc>
              <a:spcBef>
                <a:spcPts val="400"/>
              </a:spcBef>
              <a:buClr>
                <a:schemeClr val="accent2"/>
              </a:buClr>
              <a:buFont typeface="Wingdings" panose="05000000000000000000" pitchFamily="2" charset="2"/>
              <a:buChar char="§"/>
            </a:pPr>
            <a:r>
              <a:rPr lang="de-DE" sz="2400" dirty="0">
                <a:latin typeface="DFB Sans"/>
              </a:rPr>
              <a:t>Änderungen Durchführungsbestimmungen</a:t>
            </a:r>
            <a:endParaRPr lang="de-DE" sz="2400" dirty="0"/>
          </a:p>
          <a:p>
            <a:pPr>
              <a:lnSpc>
                <a:spcPts val="2000"/>
              </a:lnSpc>
              <a:spcBef>
                <a:spcPts val="400"/>
              </a:spcBef>
              <a:buClr>
                <a:schemeClr val="accent2"/>
              </a:buClr>
              <a:buFont typeface="Wingdings" panose="05000000000000000000" pitchFamily="2" charset="2"/>
              <a:buChar char="§"/>
            </a:pPr>
            <a:endParaRPr lang="de-DE" sz="2400" dirty="0"/>
          </a:p>
          <a:p>
            <a:pPr>
              <a:lnSpc>
                <a:spcPts val="2000"/>
              </a:lnSpc>
              <a:spcBef>
                <a:spcPts val="400"/>
              </a:spcBef>
              <a:buClr>
                <a:schemeClr val="accent2"/>
              </a:buClr>
              <a:buFont typeface="Wingdings" panose="05000000000000000000" pitchFamily="2" charset="2"/>
              <a:buChar char="§"/>
            </a:pPr>
            <a:endParaRPr lang="de-DE" sz="2400"/>
          </a:p>
          <a:p>
            <a:pPr>
              <a:lnSpc>
                <a:spcPts val="2000"/>
              </a:lnSpc>
              <a:spcBef>
                <a:spcPts val="400"/>
              </a:spcBef>
              <a:buClr>
                <a:schemeClr val="accent2"/>
              </a:buClr>
              <a:buFont typeface="Wingdings" panose="05000000000000000000" pitchFamily="2" charset="2"/>
              <a:buChar char="§"/>
            </a:pPr>
            <a:endParaRPr lang="de-DE" sz="2400"/>
          </a:p>
        </p:txBody>
      </p:sp>
    </p:spTree>
    <p:extLst>
      <p:ext uri="{BB962C8B-B14F-4D97-AF65-F5344CB8AC3E}">
        <p14:creationId xmlns:p14="http://schemas.microsoft.com/office/powerpoint/2010/main" val="1047538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05749A6-C182-4582-B933-3D2AB2B44738}"/>
              </a:ext>
            </a:extLst>
          </p:cNvPr>
          <p:cNvSpPr>
            <a:spLocks noGrp="1"/>
          </p:cNvSpPr>
          <p:nvPr>
            <p:ph type="body" sz="quarter" idx="11"/>
          </p:nvPr>
        </p:nvSpPr>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4000" b="0" i="0" u="none" strike="noStrike" kern="1200" cap="none" spc="0" normalizeH="0" baseline="0" noProof="0" dirty="0">
                <a:ln>
                  <a:noFill/>
                </a:ln>
                <a:solidFill>
                  <a:prstClr val="black"/>
                </a:solidFill>
                <a:effectLst/>
                <a:uLnTx/>
                <a:uFillTx/>
                <a:latin typeface="DFB Stencil Web" panose="020B0803030500020204" pitchFamily="34" charset="77"/>
                <a:ea typeface="+mn-ea"/>
                <a:cs typeface="+mn-cs"/>
              </a:rPr>
              <a:t>Regel 14 – Strafsto</a:t>
            </a:r>
            <a:r>
              <a:rPr kumimoji="0" lang="de-DE" sz="4000" b="1" i="0" u="none" strike="noStrike" kern="1200" cap="none" spc="0" normalizeH="0" baseline="0" noProof="0" dirty="0">
                <a:ln>
                  <a:noFill/>
                </a:ln>
                <a:solidFill>
                  <a:prstClr val="black"/>
                </a:solidFill>
                <a:effectLst/>
                <a:uLnTx/>
                <a:uFillTx/>
                <a:latin typeface="+mn-lt"/>
                <a:ea typeface="+mn-ea"/>
                <a:cs typeface="+mn-cs"/>
              </a:rPr>
              <a:t>ß</a:t>
            </a:r>
          </a:p>
        </p:txBody>
      </p:sp>
      <p:sp>
        <p:nvSpPr>
          <p:cNvPr id="3" name="Inhaltsplatzhalter 2">
            <a:extLst>
              <a:ext uri="{FF2B5EF4-FFF2-40B4-BE49-F238E27FC236}">
                <a16:creationId xmlns:a16="http://schemas.microsoft.com/office/drawing/2014/main" id="{71E42D6C-66FE-4134-B72E-65AC18B6E79C}"/>
              </a:ext>
            </a:extLst>
          </p:cNvPr>
          <p:cNvSpPr>
            <a:spLocks noGrp="1"/>
          </p:cNvSpPr>
          <p:nvPr>
            <p:ph sz="quarter" idx="12"/>
          </p:nvPr>
        </p:nvSpPr>
        <p:spPr>
          <a:xfrm>
            <a:off x="589576" y="1247437"/>
            <a:ext cx="11233455" cy="4870146"/>
          </a:xfrm>
        </p:spPr>
        <p:txBody>
          <a:bodyPr>
            <a:noAutofit/>
          </a:bodyPr>
          <a:lstStyle/>
          <a:p>
            <a:pPr marL="0" indent="0">
              <a:buNone/>
            </a:pPr>
            <a:r>
              <a:rPr lang="de-DE" b="1" u="sng" dirty="0"/>
              <a:t>2. Vergehen/Sanktionen</a:t>
            </a:r>
          </a:p>
          <a:p>
            <a:pPr marL="0" indent="0">
              <a:buNone/>
            </a:pPr>
            <a:endParaRPr lang="de-DE" sz="600" b="1" dirty="0"/>
          </a:p>
          <a:p>
            <a:pPr marL="457200" lvl="1" indent="0">
              <a:buNone/>
            </a:pPr>
            <a:r>
              <a:rPr lang="de-DE" b="1" dirty="0"/>
              <a:t>Ergänzt:</a:t>
            </a:r>
          </a:p>
          <a:p>
            <a:pPr marL="457200" lvl="1" indent="0">
              <a:buNone/>
            </a:pPr>
            <a:endParaRPr lang="de-DE" sz="600" b="1" dirty="0"/>
          </a:p>
          <a:p>
            <a:pPr marL="457200" lvl="1" indent="0">
              <a:buNone/>
            </a:pPr>
            <a:r>
              <a:rPr lang="de-DE" dirty="0"/>
              <a:t>Wenn eines der folgenden Ereignisse eintritt, bevor der Ball im Spiel ist, gelten folgende Bestimmungen:</a:t>
            </a:r>
          </a:p>
          <a:p>
            <a:pPr lvl="2"/>
            <a:r>
              <a:rPr lang="de-DE" sz="2400" b="1" dirty="0">
                <a:solidFill>
                  <a:schemeClr val="tx2"/>
                </a:solidFill>
              </a:rPr>
              <a:t>Das Vergehen eines </a:t>
            </a:r>
            <a:r>
              <a:rPr lang="de-DE" sz="2400" b="1" u="sng" dirty="0">
                <a:solidFill>
                  <a:schemeClr val="tx2"/>
                </a:solidFill>
              </a:rPr>
              <a:t>Mitspielers des Torhüters </a:t>
            </a:r>
            <a:r>
              <a:rPr lang="de-DE" sz="2400" b="1" dirty="0">
                <a:solidFill>
                  <a:schemeClr val="tx2"/>
                </a:solidFill>
              </a:rPr>
              <a:t>wird nur geahndet, wenn:</a:t>
            </a:r>
          </a:p>
          <a:p>
            <a:pPr lvl="3"/>
            <a:r>
              <a:rPr lang="de-DE" sz="2400" b="1" dirty="0">
                <a:solidFill>
                  <a:schemeClr val="tx2"/>
                </a:solidFill>
              </a:rPr>
              <a:t>es den Schützen eindeutig beeinträchtigt oder</a:t>
            </a:r>
          </a:p>
          <a:p>
            <a:pPr lvl="3"/>
            <a:r>
              <a:rPr lang="de-DE" sz="2400" b="1" dirty="0">
                <a:solidFill>
                  <a:schemeClr val="tx2"/>
                </a:solidFill>
              </a:rPr>
              <a:t>der fehlbare Spieler den Ball spielt oder einen Zweikampf um den Ball führt und dies den Gegner daran hindert, ein Tor zu erzielen oder zu erzielen zu versuchen oder eine Torchance zu kreieren.</a:t>
            </a:r>
          </a:p>
          <a:p>
            <a:pPr marL="457200" lvl="1" indent="0">
              <a:buNone/>
            </a:pPr>
            <a:endParaRPr lang="de-DE" sz="600" dirty="0"/>
          </a:p>
          <a:p>
            <a:pPr marL="0" indent="0">
              <a:buNone/>
            </a:pPr>
            <a:r>
              <a:rPr lang="de-DE" b="1" u="sng" dirty="0"/>
              <a:t>Fazit:</a:t>
            </a:r>
            <a:r>
              <a:rPr lang="de-DE" dirty="0"/>
              <a:t> 		</a:t>
            </a:r>
            <a:r>
              <a:rPr lang="de-DE" b="1" dirty="0">
                <a:solidFill>
                  <a:srgbClr val="00B050"/>
                </a:solidFill>
                <a:ea typeface="Carlito"/>
                <a:cs typeface="Carlito"/>
              </a:rPr>
              <a:t>Praxis angepasst und vereinfacht</a:t>
            </a:r>
            <a:endParaRPr lang="de-DE" b="1" dirty="0">
              <a:solidFill>
                <a:srgbClr val="00B050"/>
              </a:solidFill>
            </a:endParaRPr>
          </a:p>
        </p:txBody>
      </p:sp>
    </p:spTree>
    <p:extLst>
      <p:ext uri="{BB962C8B-B14F-4D97-AF65-F5344CB8AC3E}">
        <p14:creationId xmlns:p14="http://schemas.microsoft.com/office/powerpoint/2010/main" val="2766690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63E479B-5ACD-D29A-3063-A840ED12AEEF}"/>
              </a:ext>
            </a:extLst>
          </p:cNvPr>
          <p:cNvSpPr>
            <a:spLocks noGrp="1"/>
          </p:cNvSpPr>
          <p:nvPr>
            <p:ph sz="quarter" idx="12"/>
          </p:nvPr>
        </p:nvSpPr>
        <p:spPr>
          <a:xfrm>
            <a:off x="589577" y="1465117"/>
            <a:ext cx="11007304" cy="4520177"/>
          </a:xfrm>
        </p:spPr>
        <p:txBody>
          <a:bodyPr>
            <a:noAutofit/>
          </a:bodyPr>
          <a:lstStyle/>
          <a:p>
            <a:pPr marL="0" indent="0" algn="ctr">
              <a:buFont typeface="Arial" panose="020B0604020202020204" pitchFamily="34" charset="0"/>
              <a:buNone/>
            </a:pPr>
            <a:endParaRPr lang="de-DE" altLang="de-DE" sz="4000" b="1" dirty="0">
              <a:latin typeface="DFB Sans" panose="020B0503030500020204"/>
            </a:endParaRPr>
          </a:p>
          <a:p>
            <a:pPr marL="0" indent="0" algn="ctr">
              <a:buFont typeface="Arial" panose="020B0604020202020204" pitchFamily="34" charset="0"/>
              <a:buNone/>
            </a:pPr>
            <a:endParaRPr lang="de-DE" altLang="de-DE" sz="4000" b="1" dirty="0">
              <a:latin typeface="DFB Sans" panose="020B0503030500020204"/>
            </a:endParaRPr>
          </a:p>
          <a:p>
            <a:pPr marL="0" indent="0" algn="ctr">
              <a:buFont typeface="Arial" panose="020B0604020202020204" pitchFamily="34" charset="0"/>
              <a:buNone/>
            </a:pPr>
            <a:r>
              <a:rPr lang="de-DE" altLang="de-DE" sz="4000" b="1" dirty="0">
                <a:latin typeface="DFB Sans" panose="020B0503030500020204"/>
              </a:rPr>
              <a:t>Fragen zur den Regeländerungen?</a:t>
            </a:r>
          </a:p>
          <a:p>
            <a:pPr marL="457200" lvl="1" indent="0">
              <a:lnSpc>
                <a:spcPts val="2000"/>
              </a:lnSpc>
              <a:spcBef>
                <a:spcPts val="800"/>
              </a:spcBef>
              <a:buClr>
                <a:schemeClr val="accent2"/>
              </a:buClr>
              <a:buNone/>
            </a:pPr>
            <a:endParaRPr lang="de-DE" sz="2400" dirty="0">
              <a:solidFill>
                <a:schemeClr val="tx1"/>
              </a:solidFill>
            </a:endParaRPr>
          </a:p>
        </p:txBody>
      </p:sp>
    </p:spTree>
    <p:extLst>
      <p:ext uri="{BB962C8B-B14F-4D97-AF65-F5344CB8AC3E}">
        <p14:creationId xmlns:p14="http://schemas.microsoft.com/office/powerpoint/2010/main" val="382655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63E479B-5ACD-D29A-3063-A840ED12AEEF}"/>
              </a:ext>
            </a:extLst>
          </p:cNvPr>
          <p:cNvSpPr>
            <a:spLocks noGrp="1"/>
          </p:cNvSpPr>
          <p:nvPr>
            <p:ph sz="quarter" idx="12"/>
          </p:nvPr>
        </p:nvSpPr>
        <p:spPr>
          <a:xfrm>
            <a:off x="589577" y="1465117"/>
            <a:ext cx="11007304" cy="4520177"/>
          </a:xfrm>
        </p:spPr>
        <p:txBody>
          <a:bodyPr>
            <a:noAutofit/>
          </a:bodyPr>
          <a:lstStyle/>
          <a:p>
            <a:pPr marL="0" indent="0" algn="ctr">
              <a:buFont typeface="Arial" panose="020B0604020202020204" pitchFamily="34" charset="0"/>
              <a:buNone/>
            </a:pPr>
            <a:endParaRPr lang="de-DE" altLang="de-DE" sz="4000" b="1" dirty="0">
              <a:latin typeface="DFB Sans" panose="020B0503030500020204"/>
            </a:endParaRPr>
          </a:p>
          <a:p>
            <a:pPr marL="0" indent="0" algn="ctr">
              <a:buFont typeface="Arial" panose="020B0604020202020204" pitchFamily="34" charset="0"/>
              <a:buNone/>
            </a:pPr>
            <a:endParaRPr lang="de-DE" altLang="de-DE" sz="4000" b="1" dirty="0">
              <a:latin typeface="DFB Sans" panose="020B0503030500020204"/>
            </a:endParaRPr>
          </a:p>
          <a:p>
            <a:pPr marL="0" indent="0" algn="ctr">
              <a:buFont typeface="Arial" panose="020B0604020202020204" pitchFamily="34" charset="0"/>
              <a:buNone/>
            </a:pPr>
            <a:r>
              <a:rPr lang="de-DE" altLang="de-DE" sz="4000" b="1" dirty="0">
                <a:latin typeface="DFB Sans" panose="020B0503030500020204"/>
              </a:rPr>
              <a:t>Gegen Gewalt im Amateurfußball: </a:t>
            </a:r>
          </a:p>
          <a:p>
            <a:pPr marL="0" indent="0" algn="ctr">
              <a:buFont typeface="Arial" panose="020B0604020202020204" pitchFamily="34" charset="0"/>
              <a:buNone/>
            </a:pPr>
            <a:r>
              <a:rPr lang="de-DE" altLang="de-DE" sz="4000" b="1" dirty="0">
                <a:latin typeface="DFB Sans" panose="020B0503030500020204"/>
              </a:rPr>
              <a:t>Das DFB-STOPP-Konzept</a:t>
            </a:r>
          </a:p>
          <a:p>
            <a:pPr marL="457200" lvl="1" indent="0">
              <a:lnSpc>
                <a:spcPts val="2000"/>
              </a:lnSpc>
              <a:spcBef>
                <a:spcPts val="800"/>
              </a:spcBef>
              <a:buClr>
                <a:schemeClr val="accent2"/>
              </a:buClr>
              <a:buNone/>
            </a:pPr>
            <a:endParaRPr lang="de-DE" sz="2400" dirty="0">
              <a:solidFill>
                <a:schemeClr val="tx1"/>
              </a:solidFill>
            </a:endParaRPr>
          </a:p>
        </p:txBody>
      </p:sp>
    </p:spTree>
    <p:extLst>
      <p:ext uri="{BB962C8B-B14F-4D97-AF65-F5344CB8AC3E}">
        <p14:creationId xmlns:p14="http://schemas.microsoft.com/office/powerpoint/2010/main" val="758325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6009092-D27C-7C48-22A6-3804631C397A}"/>
              </a:ext>
            </a:extLst>
          </p:cNvPr>
          <p:cNvSpPr>
            <a:spLocks noGrp="1"/>
          </p:cNvSpPr>
          <p:nvPr>
            <p:ph type="body" sz="quarter" idx="11"/>
          </p:nvPr>
        </p:nvSpPr>
        <p:spPr/>
        <p:txBody>
          <a:bodyPr/>
          <a:lstStyle/>
          <a:p>
            <a:r>
              <a:rPr lang="de-DE" dirty="0"/>
              <a:t>DFB – STOPP - Konzept</a:t>
            </a:r>
          </a:p>
        </p:txBody>
      </p:sp>
      <p:sp>
        <p:nvSpPr>
          <p:cNvPr id="3" name="Inhaltsplatzhalter 2">
            <a:extLst>
              <a:ext uri="{FF2B5EF4-FFF2-40B4-BE49-F238E27FC236}">
                <a16:creationId xmlns:a16="http://schemas.microsoft.com/office/drawing/2014/main" id="{0C472385-36A1-74A5-A4F3-E9086C674F6F}"/>
              </a:ext>
            </a:extLst>
          </p:cNvPr>
          <p:cNvSpPr>
            <a:spLocks noGrp="1"/>
          </p:cNvSpPr>
          <p:nvPr>
            <p:ph sz="quarter" idx="12"/>
          </p:nvPr>
        </p:nvSpPr>
        <p:spPr/>
        <p:txBody>
          <a:bodyPr/>
          <a:lstStyle/>
          <a:p>
            <a:r>
              <a:rPr lang="de-DE" dirty="0"/>
              <a:t>Wie kam es dazu?</a:t>
            </a:r>
          </a:p>
          <a:p>
            <a:endParaRPr lang="de-DE" dirty="0"/>
          </a:p>
          <a:p>
            <a:r>
              <a:rPr lang="de-DE" dirty="0"/>
              <a:t>Wann soll es angewendet werden?</a:t>
            </a:r>
          </a:p>
          <a:p>
            <a:endParaRPr lang="de-DE" dirty="0"/>
          </a:p>
          <a:p>
            <a:r>
              <a:rPr lang="de-DE" dirty="0"/>
              <a:t>Wie läuft das STOPP-Konzept ab?</a:t>
            </a:r>
          </a:p>
          <a:p>
            <a:pPr marL="0" indent="0">
              <a:buNone/>
            </a:pPr>
            <a:endParaRPr lang="de-DE" dirty="0"/>
          </a:p>
          <a:p>
            <a:pPr marL="0" indent="0">
              <a:buNone/>
            </a:pPr>
            <a:endParaRPr lang="de-DE" dirty="0"/>
          </a:p>
        </p:txBody>
      </p:sp>
    </p:spTree>
    <p:extLst>
      <p:ext uri="{BB962C8B-B14F-4D97-AF65-F5344CB8AC3E}">
        <p14:creationId xmlns:p14="http://schemas.microsoft.com/office/powerpoint/2010/main" val="2967702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6009092-D27C-7C48-22A6-3804631C397A}"/>
              </a:ext>
            </a:extLst>
          </p:cNvPr>
          <p:cNvSpPr>
            <a:spLocks noGrp="1"/>
          </p:cNvSpPr>
          <p:nvPr>
            <p:ph type="body" sz="quarter" idx="11"/>
          </p:nvPr>
        </p:nvSpPr>
        <p:spPr/>
        <p:txBody>
          <a:bodyPr/>
          <a:lstStyle/>
          <a:p>
            <a:r>
              <a:rPr lang="de-DE" dirty="0"/>
              <a:t>Wie kam es dazu?</a:t>
            </a:r>
          </a:p>
        </p:txBody>
      </p:sp>
      <p:sp>
        <p:nvSpPr>
          <p:cNvPr id="3" name="Inhaltsplatzhalter 2">
            <a:extLst>
              <a:ext uri="{FF2B5EF4-FFF2-40B4-BE49-F238E27FC236}">
                <a16:creationId xmlns:a16="http://schemas.microsoft.com/office/drawing/2014/main" id="{0C472385-36A1-74A5-A4F3-E9086C674F6F}"/>
              </a:ext>
            </a:extLst>
          </p:cNvPr>
          <p:cNvSpPr>
            <a:spLocks noGrp="1"/>
          </p:cNvSpPr>
          <p:nvPr>
            <p:ph sz="quarter" idx="12"/>
          </p:nvPr>
        </p:nvSpPr>
        <p:spPr/>
        <p:txBody>
          <a:bodyPr>
            <a:normAutofit/>
          </a:bodyPr>
          <a:lstStyle/>
          <a:p>
            <a:r>
              <a:rPr lang="de-DE" dirty="0"/>
              <a:t>Der Fußballverband Baden-Württemberg hat es in der Saison 2023/2024 als Pilotprojekt gemacht</a:t>
            </a:r>
          </a:p>
          <a:p>
            <a:endParaRPr lang="de-DE" dirty="0"/>
          </a:p>
          <a:p>
            <a:r>
              <a:rPr lang="de-DE" dirty="0"/>
              <a:t>Gute Erfahrungen damit gemacht, weniger Spielabbrüche</a:t>
            </a:r>
          </a:p>
          <a:p>
            <a:endParaRPr lang="de-DE" dirty="0"/>
          </a:p>
          <a:p>
            <a:r>
              <a:rPr lang="de-DE" dirty="0"/>
              <a:t>Alle 21 Landesverbände führen es zur Saison 2024/2025 ein.</a:t>
            </a:r>
          </a:p>
        </p:txBody>
      </p:sp>
    </p:spTree>
    <p:extLst>
      <p:ext uri="{BB962C8B-B14F-4D97-AF65-F5344CB8AC3E}">
        <p14:creationId xmlns:p14="http://schemas.microsoft.com/office/powerpoint/2010/main" val="609371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6009092-D27C-7C48-22A6-3804631C397A}"/>
              </a:ext>
            </a:extLst>
          </p:cNvPr>
          <p:cNvSpPr>
            <a:spLocks noGrp="1"/>
          </p:cNvSpPr>
          <p:nvPr>
            <p:ph type="body" sz="quarter" idx="11"/>
          </p:nvPr>
        </p:nvSpPr>
        <p:spPr/>
        <p:txBody>
          <a:bodyPr/>
          <a:lstStyle/>
          <a:p>
            <a:r>
              <a:rPr lang="de-DE" dirty="0"/>
              <a:t>Wann soll es angewendet werden?</a:t>
            </a:r>
          </a:p>
        </p:txBody>
      </p:sp>
      <p:sp>
        <p:nvSpPr>
          <p:cNvPr id="3" name="Inhaltsplatzhalter 2">
            <a:extLst>
              <a:ext uri="{FF2B5EF4-FFF2-40B4-BE49-F238E27FC236}">
                <a16:creationId xmlns:a16="http://schemas.microsoft.com/office/drawing/2014/main" id="{0C472385-36A1-74A5-A4F3-E9086C674F6F}"/>
              </a:ext>
            </a:extLst>
          </p:cNvPr>
          <p:cNvSpPr>
            <a:spLocks noGrp="1"/>
          </p:cNvSpPr>
          <p:nvPr>
            <p:ph sz="quarter" idx="12"/>
          </p:nvPr>
        </p:nvSpPr>
        <p:spPr/>
        <p:txBody>
          <a:bodyPr>
            <a:normAutofit fontScale="92500" lnSpcReduction="20000"/>
          </a:bodyPr>
          <a:lstStyle/>
          <a:p>
            <a:r>
              <a:rPr lang="de-DE" dirty="0"/>
              <a:t>Bei sich anbahnender Eskalation</a:t>
            </a:r>
          </a:p>
          <a:p>
            <a:endParaRPr lang="de-DE" dirty="0"/>
          </a:p>
          <a:p>
            <a:r>
              <a:rPr lang="de-DE" dirty="0"/>
              <a:t>Wiederholtes Anfachen oder andauerndes unsportliches Verhalten</a:t>
            </a:r>
          </a:p>
          <a:p>
            <a:endParaRPr lang="de-DE" dirty="0"/>
          </a:p>
          <a:p>
            <a:r>
              <a:rPr lang="de-DE" dirty="0"/>
              <a:t>Rudelbildungen</a:t>
            </a:r>
          </a:p>
          <a:p>
            <a:endParaRPr lang="de-DE" dirty="0"/>
          </a:p>
          <a:p>
            <a:r>
              <a:rPr lang="de-DE" dirty="0"/>
              <a:t>Massive verbale Anfeindungen von außen</a:t>
            </a:r>
          </a:p>
          <a:p>
            <a:endParaRPr lang="de-DE" dirty="0"/>
          </a:p>
          <a:p>
            <a:r>
              <a:rPr lang="de-DE" dirty="0"/>
              <a:t>Außenwirksames, lautes und aggressives Verhalten verschiedener Personen</a:t>
            </a:r>
          </a:p>
          <a:p>
            <a:endParaRPr lang="de-DE" dirty="0"/>
          </a:p>
          <a:p>
            <a:r>
              <a:rPr lang="de-DE" dirty="0"/>
              <a:t>heftige Auseinandersetzungen, die die Sicherheit der Spieler und Spieloffiziellen gefährden</a:t>
            </a:r>
          </a:p>
        </p:txBody>
      </p:sp>
    </p:spTree>
    <p:extLst>
      <p:ext uri="{BB962C8B-B14F-4D97-AF65-F5344CB8AC3E}">
        <p14:creationId xmlns:p14="http://schemas.microsoft.com/office/powerpoint/2010/main" val="1829744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001C793-EA84-4ED1-8C53-6029EAADF3FC}"/>
              </a:ext>
            </a:extLst>
          </p:cNvPr>
          <p:cNvSpPr>
            <a:spLocks noGrp="1"/>
          </p:cNvSpPr>
          <p:nvPr>
            <p:ph type="body" sz="quarter" idx="11"/>
          </p:nvPr>
        </p:nvSpPr>
        <p:spPr/>
        <p:txBody>
          <a:bodyPr/>
          <a:lstStyle/>
          <a:p>
            <a:r>
              <a:rPr lang="de-DE" dirty="0"/>
              <a:t>Wie läuft das STOPP-Konzept ab?</a:t>
            </a:r>
          </a:p>
        </p:txBody>
      </p:sp>
      <p:sp>
        <p:nvSpPr>
          <p:cNvPr id="2" name="Inhaltsplatzhalter 1">
            <a:extLst>
              <a:ext uri="{FF2B5EF4-FFF2-40B4-BE49-F238E27FC236}">
                <a16:creationId xmlns:a16="http://schemas.microsoft.com/office/drawing/2014/main" id="{A638DB91-1252-45FA-A372-089D50A973E6}"/>
              </a:ext>
            </a:extLst>
          </p:cNvPr>
          <p:cNvSpPr>
            <a:spLocks noGrp="1"/>
          </p:cNvSpPr>
          <p:nvPr>
            <p:ph sz="quarter" idx="10"/>
          </p:nvPr>
        </p:nvSpPr>
        <p:spPr/>
        <p:txBody>
          <a:bodyPr/>
          <a:lstStyle/>
          <a:p>
            <a:r>
              <a:rPr lang="de-DE" dirty="0"/>
              <a:t>Pfiff des SR, Unterbrechung des Spiels und Geste (neues Zeichen)</a:t>
            </a:r>
          </a:p>
        </p:txBody>
      </p:sp>
      <p:sp>
        <p:nvSpPr>
          <p:cNvPr id="4" name="Inhaltsplatzhalter 3">
            <a:extLst>
              <a:ext uri="{FF2B5EF4-FFF2-40B4-BE49-F238E27FC236}">
                <a16:creationId xmlns:a16="http://schemas.microsoft.com/office/drawing/2014/main" id="{3EF8986B-EEBD-45E6-A80E-A76589D4E7A8}"/>
              </a:ext>
            </a:extLst>
          </p:cNvPr>
          <p:cNvSpPr>
            <a:spLocks noGrp="1"/>
          </p:cNvSpPr>
          <p:nvPr>
            <p:ph sz="quarter" idx="12"/>
          </p:nvPr>
        </p:nvSpPr>
        <p:spPr/>
        <p:txBody>
          <a:bodyPr>
            <a:noAutofit/>
          </a:bodyPr>
          <a:lstStyle/>
          <a:p>
            <a:r>
              <a:rPr lang="de-DE" dirty="0"/>
              <a:t>Alle Spieler*innen gehen in ihren Strafraum</a:t>
            </a:r>
          </a:p>
          <a:p>
            <a:r>
              <a:rPr lang="de-DE" sz="2800" dirty="0"/>
              <a:t>Bei äußeren Einflüssen bestimmt der SR ggfs. einen anderen Ort</a:t>
            </a:r>
            <a:endParaRPr lang="de-DE" dirty="0"/>
          </a:p>
          <a:p>
            <a:r>
              <a:rPr lang="de-DE" dirty="0"/>
              <a:t>Die Trainer*innen, Kapitäne und weitere vom SR zugelassene Personen (z.B. Sicherheitskräfte oder Ordner*innen) kommen in den Mittelkreis</a:t>
            </a:r>
          </a:p>
        </p:txBody>
      </p:sp>
      <p:sp>
        <p:nvSpPr>
          <p:cNvPr id="5" name="Textplatzhalter 4">
            <a:extLst>
              <a:ext uri="{FF2B5EF4-FFF2-40B4-BE49-F238E27FC236}">
                <a16:creationId xmlns:a16="http://schemas.microsoft.com/office/drawing/2014/main" id="{86665B5C-D4F3-453D-B2AD-136F9732D528}"/>
              </a:ext>
            </a:extLst>
          </p:cNvPr>
          <p:cNvSpPr>
            <a:spLocks noGrp="1"/>
          </p:cNvSpPr>
          <p:nvPr>
            <p:ph type="body" sz="quarter" idx="13"/>
          </p:nvPr>
        </p:nvSpPr>
        <p:spPr/>
        <p:txBody>
          <a:bodyPr/>
          <a:lstStyle/>
          <a:p>
            <a:r>
              <a:rPr lang="de-DE" dirty="0"/>
              <a:t>Schritt 1</a:t>
            </a:r>
          </a:p>
        </p:txBody>
      </p:sp>
      <p:sp>
        <p:nvSpPr>
          <p:cNvPr id="6" name="Textplatzhalter 5">
            <a:extLst>
              <a:ext uri="{FF2B5EF4-FFF2-40B4-BE49-F238E27FC236}">
                <a16:creationId xmlns:a16="http://schemas.microsoft.com/office/drawing/2014/main" id="{558F932B-B82F-4B2F-9EC5-9E13612F67D2}"/>
              </a:ext>
            </a:extLst>
          </p:cNvPr>
          <p:cNvSpPr>
            <a:spLocks noGrp="1"/>
          </p:cNvSpPr>
          <p:nvPr>
            <p:ph type="body" sz="quarter" idx="14"/>
          </p:nvPr>
        </p:nvSpPr>
        <p:spPr/>
        <p:txBody>
          <a:bodyPr/>
          <a:lstStyle/>
          <a:p>
            <a:r>
              <a:rPr lang="de-DE" dirty="0"/>
              <a:t>Schritt 2</a:t>
            </a:r>
          </a:p>
        </p:txBody>
      </p:sp>
      <p:pic>
        <p:nvPicPr>
          <p:cNvPr id="10" name="Grafik 9">
            <a:extLst>
              <a:ext uri="{FF2B5EF4-FFF2-40B4-BE49-F238E27FC236}">
                <a16:creationId xmlns:a16="http://schemas.microsoft.com/office/drawing/2014/main" id="{C818C552-C18C-4578-9C05-8B064DB39E9E}"/>
              </a:ext>
            </a:extLst>
          </p:cNvPr>
          <p:cNvPicPr>
            <a:picLocks noChangeAspect="1"/>
          </p:cNvPicPr>
          <p:nvPr/>
        </p:nvPicPr>
        <p:blipFill rotWithShape="1">
          <a:blip r:embed="rId3"/>
          <a:srcRect l="6914" r="1994"/>
          <a:stretch/>
        </p:blipFill>
        <p:spPr>
          <a:xfrm>
            <a:off x="1321436" y="3183175"/>
            <a:ext cx="3342003" cy="2934407"/>
          </a:xfrm>
          <a:prstGeom prst="rect">
            <a:avLst/>
          </a:prstGeom>
        </p:spPr>
      </p:pic>
    </p:spTree>
    <p:extLst>
      <p:ext uri="{BB962C8B-B14F-4D97-AF65-F5344CB8AC3E}">
        <p14:creationId xmlns:p14="http://schemas.microsoft.com/office/powerpoint/2010/main" val="379243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001C793-EA84-4ED1-8C53-6029EAADF3FC}"/>
              </a:ext>
            </a:extLst>
          </p:cNvPr>
          <p:cNvSpPr>
            <a:spLocks noGrp="1"/>
          </p:cNvSpPr>
          <p:nvPr>
            <p:ph type="body" sz="quarter" idx="11"/>
          </p:nvPr>
        </p:nvSpPr>
        <p:spPr/>
        <p:txBody>
          <a:bodyPr/>
          <a:lstStyle/>
          <a:p>
            <a:r>
              <a:rPr lang="de-DE" dirty="0"/>
              <a:t>Wie läuft das STOPP-Konzept ab?</a:t>
            </a:r>
          </a:p>
        </p:txBody>
      </p:sp>
      <p:sp>
        <p:nvSpPr>
          <p:cNvPr id="2" name="Inhaltsplatzhalter 1">
            <a:extLst>
              <a:ext uri="{FF2B5EF4-FFF2-40B4-BE49-F238E27FC236}">
                <a16:creationId xmlns:a16="http://schemas.microsoft.com/office/drawing/2014/main" id="{A638DB91-1252-45FA-A372-089D50A973E6}"/>
              </a:ext>
            </a:extLst>
          </p:cNvPr>
          <p:cNvSpPr>
            <a:spLocks noGrp="1"/>
          </p:cNvSpPr>
          <p:nvPr>
            <p:ph sz="quarter" idx="10"/>
          </p:nvPr>
        </p:nvSpPr>
        <p:spPr>
          <a:xfrm>
            <a:off x="589577" y="1836739"/>
            <a:ext cx="5252423" cy="4280844"/>
          </a:xfrm>
        </p:spPr>
        <p:txBody>
          <a:bodyPr>
            <a:noAutofit/>
          </a:bodyPr>
          <a:lstStyle/>
          <a:p>
            <a:r>
              <a:rPr lang="de-DE" dirty="0"/>
              <a:t>Widersetzt sich ein Spieler der Aufforderung, im Strafraum zu bleiben, kann dies die Gelbe Karte zur Folge haben</a:t>
            </a:r>
          </a:p>
          <a:p>
            <a:r>
              <a:rPr lang="de-DE" sz="2800" dirty="0"/>
              <a:t>Ein*e Teamoffizielle*r darf Getränke zu den Spieler*innen bringen bzw. Behandlungen durchführen</a:t>
            </a:r>
          </a:p>
          <a:p>
            <a:r>
              <a:rPr lang="de-DE" sz="2800" dirty="0"/>
              <a:t>Alle anderen bleiben an deren Bank (in der technischen Zone)</a:t>
            </a:r>
          </a:p>
          <a:p>
            <a:endParaRPr lang="de-DE" sz="2800" dirty="0"/>
          </a:p>
        </p:txBody>
      </p:sp>
      <p:sp>
        <p:nvSpPr>
          <p:cNvPr id="4" name="Inhaltsplatzhalter 3">
            <a:extLst>
              <a:ext uri="{FF2B5EF4-FFF2-40B4-BE49-F238E27FC236}">
                <a16:creationId xmlns:a16="http://schemas.microsoft.com/office/drawing/2014/main" id="{3EF8986B-EEBD-45E6-A80E-A76589D4E7A8}"/>
              </a:ext>
            </a:extLst>
          </p:cNvPr>
          <p:cNvSpPr>
            <a:spLocks noGrp="1"/>
          </p:cNvSpPr>
          <p:nvPr>
            <p:ph sz="quarter" idx="12"/>
          </p:nvPr>
        </p:nvSpPr>
        <p:spPr/>
        <p:txBody>
          <a:bodyPr>
            <a:noAutofit/>
          </a:bodyPr>
          <a:lstStyle/>
          <a:p>
            <a:r>
              <a:rPr lang="de-DE" dirty="0"/>
              <a:t>Der SR nennt den Grund für die Aussetzung des Spiels, erklärt das weitere Vorgehen und wie lange die Beruhigungspause geplant ist</a:t>
            </a:r>
          </a:p>
        </p:txBody>
      </p:sp>
      <p:sp>
        <p:nvSpPr>
          <p:cNvPr id="5" name="Textplatzhalter 4">
            <a:extLst>
              <a:ext uri="{FF2B5EF4-FFF2-40B4-BE49-F238E27FC236}">
                <a16:creationId xmlns:a16="http://schemas.microsoft.com/office/drawing/2014/main" id="{86665B5C-D4F3-453D-B2AD-136F9732D528}"/>
              </a:ext>
            </a:extLst>
          </p:cNvPr>
          <p:cNvSpPr>
            <a:spLocks noGrp="1"/>
          </p:cNvSpPr>
          <p:nvPr>
            <p:ph type="body" sz="quarter" idx="13"/>
          </p:nvPr>
        </p:nvSpPr>
        <p:spPr/>
        <p:txBody>
          <a:bodyPr/>
          <a:lstStyle/>
          <a:p>
            <a:r>
              <a:rPr lang="de-DE" dirty="0"/>
              <a:t>Schritt 2</a:t>
            </a:r>
          </a:p>
        </p:txBody>
      </p:sp>
      <p:sp>
        <p:nvSpPr>
          <p:cNvPr id="6" name="Textplatzhalter 5">
            <a:extLst>
              <a:ext uri="{FF2B5EF4-FFF2-40B4-BE49-F238E27FC236}">
                <a16:creationId xmlns:a16="http://schemas.microsoft.com/office/drawing/2014/main" id="{558F932B-B82F-4B2F-9EC5-9E13612F67D2}"/>
              </a:ext>
            </a:extLst>
          </p:cNvPr>
          <p:cNvSpPr>
            <a:spLocks noGrp="1"/>
          </p:cNvSpPr>
          <p:nvPr>
            <p:ph type="body" sz="quarter" idx="14"/>
          </p:nvPr>
        </p:nvSpPr>
        <p:spPr/>
        <p:txBody>
          <a:bodyPr/>
          <a:lstStyle/>
          <a:p>
            <a:r>
              <a:rPr lang="de-DE" dirty="0"/>
              <a:t>Schritt 3</a:t>
            </a:r>
          </a:p>
        </p:txBody>
      </p:sp>
    </p:spTree>
    <p:extLst>
      <p:ext uri="{BB962C8B-B14F-4D97-AF65-F5344CB8AC3E}">
        <p14:creationId xmlns:p14="http://schemas.microsoft.com/office/powerpoint/2010/main" val="3332000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001C793-EA84-4ED1-8C53-6029EAADF3FC}"/>
              </a:ext>
            </a:extLst>
          </p:cNvPr>
          <p:cNvSpPr>
            <a:spLocks noGrp="1"/>
          </p:cNvSpPr>
          <p:nvPr>
            <p:ph type="body" sz="quarter" idx="11"/>
          </p:nvPr>
        </p:nvSpPr>
        <p:spPr/>
        <p:txBody>
          <a:bodyPr/>
          <a:lstStyle/>
          <a:p>
            <a:r>
              <a:rPr lang="de-DE" dirty="0"/>
              <a:t>Wie läuft das STOPP-Konzept ab?</a:t>
            </a:r>
          </a:p>
        </p:txBody>
      </p:sp>
      <p:sp>
        <p:nvSpPr>
          <p:cNvPr id="2" name="Inhaltsplatzhalter 1">
            <a:extLst>
              <a:ext uri="{FF2B5EF4-FFF2-40B4-BE49-F238E27FC236}">
                <a16:creationId xmlns:a16="http://schemas.microsoft.com/office/drawing/2014/main" id="{A638DB91-1252-45FA-A372-089D50A973E6}"/>
              </a:ext>
            </a:extLst>
          </p:cNvPr>
          <p:cNvSpPr>
            <a:spLocks noGrp="1"/>
          </p:cNvSpPr>
          <p:nvPr>
            <p:ph sz="quarter" idx="10"/>
          </p:nvPr>
        </p:nvSpPr>
        <p:spPr/>
        <p:txBody>
          <a:bodyPr/>
          <a:lstStyle/>
          <a:p>
            <a:r>
              <a:rPr lang="de-DE" dirty="0"/>
              <a:t>Der SR fordert die Trainer*innen und Kapitäne auf, Spieler*innen, Offizielle oder Zuschauer*innen zu beruhigen, damit das Spiel im Anschluss fortgesetzt und ein Spielabbruch verhindert werden kann</a:t>
            </a:r>
          </a:p>
        </p:txBody>
      </p:sp>
      <p:sp>
        <p:nvSpPr>
          <p:cNvPr id="4" name="Inhaltsplatzhalter 3">
            <a:extLst>
              <a:ext uri="{FF2B5EF4-FFF2-40B4-BE49-F238E27FC236}">
                <a16:creationId xmlns:a16="http://schemas.microsoft.com/office/drawing/2014/main" id="{3EF8986B-EEBD-45E6-A80E-A76589D4E7A8}"/>
              </a:ext>
            </a:extLst>
          </p:cNvPr>
          <p:cNvSpPr>
            <a:spLocks noGrp="1"/>
          </p:cNvSpPr>
          <p:nvPr>
            <p:ph sz="quarter" idx="12"/>
          </p:nvPr>
        </p:nvSpPr>
        <p:spPr/>
        <p:txBody>
          <a:bodyPr>
            <a:noAutofit/>
          </a:bodyPr>
          <a:lstStyle/>
          <a:p>
            <a:r>
              <a:rPr lang="de-DE" dirty="0"/>
              <a:t>Der SR informiert die Kapitäne, dass das Spiel fortgesetzt wird</a:t>
            </a:r>
          </a:p>
          <a:p>
            <a:r>
              <a:rPr lang="de-DE" dirty="0"/>
              <a:t>Bei Bedarf können sich die Mannschaften nochmal aufwärmen</a:t>
            </a:r>
          </a:p>
        </p:txBody>
      </p:sp>
      <p:sp>
        <p:nvSpPr>
          <p:cNvPr id="5" name="Textplatzhalter 4">
            <a:extLst>
              <a:ext uri="{FF2B5EF4-FFF2-40B4-BE49-F238E27FC236}">
                <a16:creationId xmlns:a16="http://schemas.microsoft.com/office/drawing/2014/main" id="{86665B5C-D4F3-453D-B2AD-136F9732D528}"/>
              </a:ext>
            </a:extLst>
          </p:cNvPr>
          <p:cNvSpPr>
            <a:spLocks noGrp="1"/>
          </p:cNvSpPr>
          <p:nvPr>
            <p:ph type="body" sz="quarter" idx="13"/>
          </p:nvPr>
        </p:nvSpPr>
        <p:spPr/>
        <p:txBody>
          <a:bodyPr/>
          <a:lstStyle/>
          <a:p>
            <a:r>
              <a:rPr lang="de-DE" dirty="0"/>
              <a:t>Schritt 4</a:t>
            </a:r>
          </a:p>
        </p:txBody>
      </p:sp>
      <p:sp>
        <p:nvSpPr>
          <p:cNvPr id="6" name="Textplatzhalter 5">
            <a:extLst>
              <a:ext uri="{FF2B5EF4-FFF2-40B4-BE49-F238E27FC236}">
                <a16:creationId xmlns:a16="http://schemas.microsoft.com/office/drawing/2014/main" id="{558F932B-B82F-4B2F-9EC5-9E13612F67D2}"/>
              </a:ext>
            </a:extLst>
          </p:cNvPr>
          <p:cNvSpPr>
            <a:spLocks noGrp="1"/>
          </p:cNvSpPr>
          <p:nvPr>
            <p:ph type="body" sz="quarter" idx="14"/>
          </p:nvPr>
        </p:nvSpPr>
        <p:spPr/>
        <p:txBody>
          <a:bodyPr/>
          <a:lstStyle/>
          <a:p>
            <a:r>
              <a:rPr lang="de-DE" dirty="0"/>
              <a:t>Schritt 5</a:t>
            </a:r>
          </a:p>
        </p:txBody>
      </p:sp>
    </p:spTree>
    <p:extLst>
      <p:ext uri="{BB962C8B-B14F-4D97-AF65-F5344CB8AC3E}">
        <p14:creationId xmlns:p14="http://schemas.microsoft.com/office/powerpoint/2010/main" val="2805740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6009092-D27C-7C48-22A6-3804631C397A}"/>
              </a:ext>
            </a:extLst>
          </p:cNvPr>
          <p:cNvSpPr>
            <a:spLocks noGrp="1"/>
          </p:cNvSpPr>
          <p:nvPr>
            <p:ph type="body" sz="quarter" idx="11"/>
          </p:nvPr>
        </p:nvSpPr>
        <p:spPr/>
        <p:txBody>
          <a:bodyPr/>
          <a:lstStyle/>
          <a:p>
            <a:r>
              <a:rPr lang="de-DE" dirty="0"/>
              <a:t>Weitere Rahmenbedingungen</a:t>
            </a:r>
          </a:p>
          <a:p>
            <a:endParaRPr lang="de-DE" dirty="0"/>
          </a:p>
        </p:txBody>
      </p:sp>
      <p:sp>
        <p:nvSpPr>
          <p:cNvPr id="4" name="Inhaltsplatzhalter 3">
            <a:extLst>
              <a:ext uri="{FF2B5EF4-FFF2-40B4-BE49-F238E27FC236}">
                <a16:creationId xmlns:a16="http://schemas.microsoft.com/office/drawing/2014/main" id="{D6BE5E92-B192-774E-242B-12A1FFA78C46}"/>
              </a:ext>
            </a:extLst>
          </p:cNvPr>
          <p:cNvSpPr>
            <a:spLocks noGrp="1"/>
          </p:cNvSpPr>
          <p:nvPr>
            <p:ph sz="quarter" idx="12"/>
          </p:nvPr>
        </p:nvSpPr>
        <p:spPr/>
        <p:txBody>
          <a:bodyPr/>
          <a:lstStyle/>
          <a:p>
            <a:r>
              <a:rPr lang="de-DE" dirty="0"/>
              <a:t>Maximal 2 Beruhigungspausen je Spiel</a:t>
            </a:r>
          </a:p>
          <a:p>
            <a:endParaRPr lang="de-DE" dirty="0"/>
          </a:p>
          <a:p>
            <a:r>
              <a:rPr lang="de-DE" dirty="0"/>
              <a:t>Bei einer weiteren erforderlichen Unterbrechung, wird das Spiel abgebrochen</a:t>
            </a:r>
          </a:p>
          <a:p>
            <a:endParaRPr lang="de-DE" dirty="0"/>
          </a:p>
          <a:p>
            <a:r>
              <a:rPr lang="de-DE" dirty="0"/>
              <a:t>Eine Meldung zum Ablauf der Beruhigungspause muss immer im Spielbericht „besondere Vorkommnisse“ verfasst werden</a:t>
            </a:r>
          </a:p>
          <a:p>
            <a:endParaRPr lang="de-DE" dirty="0"/>
          </a:p>
          <a:p>
            <a:r>
              <a:rPr lang="de-DE" dirty="0"/>
              <a:t>Spiel wird unterbrochen – Spielzeit wird pausiert und dann wieder fortgesetzt</a:t>
            </a:r>
          </a:p>
          <a:p>
            <a:pPr marL="0" indent="0">
              <a:buNone/>
            </a:pPr>
            <a:endParaRPr lang="de-DE" dirty="0"/>
          </a:p>
          <a:p>
            <a:endParaRPr lang="de-DE" dirty="0"/>
          </a:p>
        </p:txBody>
      </p:sp>
    </p:spTree>
    <p:extLst>
      <p:ext uri="{BB962C8B-B14F-4D97-AF65-F5344CB8AC3E}">
        <p14:creationId xmlns:p14="http://schemas.microsoft.com/office/powerpoint/2010/main" val="2250635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E74AC10-EAB4-31C8-55D6-8CA3959FD2BA}"/>
              </a:ext>
            </a:extLst>
          </p:cNvPr>
          <p:cNvSpPr>
            <a:spLocks noGrp="1"/>
          </p:cNvSpPr>
          <p:nvPr>
            <p:ph type="body" sz="quarter" idx="11"/>
          </p:nvPr>
        </p:nvSpPr>
        <p:spPr/>
        <p:txBody>
          <a:bodyPr lIns="91440" tIns="45720" rIns="91440" bIns="45720" anchor="t"/>
          <a:lstStyle/>
          <a:p>
            <a:r>
              <a:rPr lang="de-DE" dirty="0">
                <a:latin typeface="DFB Stencil Web"/>
              </a:rPr>
              <a:t>Allgemeines</a:t>
            </a:r>
            <a:endParaRPr lang="de-DE" dirty="0"/>
          </a:p>
        </p:txBody>
      </p:sp>
      <p:sp>
        <p:nvSpPr>
          <p:cNvPr id="3" name="Inhaltsplatzhalter 2">
            <a:extLst>
              <a:ext uri="{FF2B5EF4-FFF2-40B4-BE49-F238E27FC236}">
                <a16:creationId xmlns:a16="http://schemas.microsoft.com/office/drawing/2014/main" id="{E63E479B-5ACD-D29A-3063-A840ED12AEEF}"/>
              </a:ext>
            </a:extLst>
          </p:cNvPr>
          <p:cNvSpPr>
            <a:spLocks noGrp="1"/>
          </p:cNvSpPr>
          <p:nvPr>
            <p:ph sz="quarter" idx="12"/>
          </p:nvPr>
        </p:nvSpPr>
        <p:spPr>
          <a:xfrm>
            <a:off x="589577" y="1465117"/>
            <a:ext cx="11007304" cy="4520177"/>
          </a:xfrm>
        </p:spPr>
        <p:txBody>
          <a:bodyPr lIns="91440" tIns="45720" rIns="91440" bIns="45720" anchor="t">
            <a:noAutofit/>
          </a:bodyPr>
          <a:lstStyle/>
          <a:p>
            <a:pPr>
              <a:lnSpc>
                <a:spcPts val="2000"/>
              </a:lnSpc>
              <a:spcBef>
                <a:spcPts val="400"/>
              </a:spcBef>
              <a:buClr>
                <a:schemeClr val="accent2"/>
              </a:buClr>
              <a:buFont typeface="Wingdings" panose="05000000000000000000" pitchFamily="2" charset="2"/>
              <a:buChar char="§"/>
            </a:pPr>
            <a:r>
              <a:rPr lang="de-DE" sz="2400" dirty="0">
                <a:latin typeface="DFB Sans"/>
              </a:rPr>
              <a:t>BSA-Homepage</a:t>
            </a:r>
            <a:endParaRPr lang="de-DE" sz="2400">
              <a:latin typeface="DFB Sans"/>
            </a:endParaRPr>
          </a:p>
          <a:p>
            <a:pPr>
              <a:lnSpc>
                <a:spcPts val="2000"/>
              </a:lnSpc>
              <a:spcBef>
                <a:spcPts val="400"/>
              </a:spcBef>
              <a:buClr>
                <a:schemeClr val="accent2"/>
              </a:buClr>
              <a:buFont typeface="Wingdings" panose="05000000000000000000" pitchFamily="2" charset="2"/>
              <a:buChar char="§"/>
            </a:pPr>
            <a:endParaRPr lang="de-DE" sz="2400" dirty="0">
              <a:latin typeface="DFB Sans"/>
            </a:endParaRPr>
          </a:p>
          <a:p>
            <a:pPr>
              <a:lnSpc>
                <a:spcPts val="2000"/>
              </a:lnSpc>
              <a:spcBef>
                <a:spcPts val="400"/>
              </a:spcBef>
              <a:buClr>
                <a:schemeClr val="accent2"/>
              </a:buClr>
              <a:buFont typeface="Wingdings" panose="05000000000000000000" pitchFamily="2" charset="2"/>
              <a:buChar char="§"/>
            </a:pPr>
            <a:r>
              <a:rPr lang="de-DE" sz="2400" dirty="0">
                <a:latin typeface="DFB Sans"/>
              </a:rPr>
              <a:t>Schiedsrichter-Assistent*innen-Lehrgang 30. Juni 2024</a:t>
            </a:r>
          </a:p>
          <a:p>
            <a:pPr>
              <a:lnSpc>
                <a:spcPts val="2000"/>
              </a:lnSpc>
              <a:spcBef>
                <a:spcPts val="400"/>
              </a:spcBef>
              <a:buClr>
                <a:schemeClr val="accent2"/>
              </a:buClr>
              <a:buFont typeface="Wingdings" panose="05000000000000000000" pitchFamily="2" charset="2"/>
              <a:buChar char="§"/>
            </a:pPr>
            <a:endParaRPr lang="de-DE" sz="2400" dirty="0">
              <a:latin typeface="DFB Sans"/>
            </a:endParaRPr>
          </a:p>
          <a:p>
            <a:pPr>
              <a:lnSpc>
                <a:spcPts val="2000"/>
              </a:lnSpc>
              <a:spcBef>
                <a:spcPts val="400"/>
              </a:spcBef>
              <a:buClr>
                <a:schemeClr val="accent2"/>
              </a:buClr>
              <a:buFont typeface="Wingdings" panose="05000000000000000000" pitchFamily="2" charset="2"/>
              <a:buChar char="§"/>
            </a:pPr>
            <a:r>
              <a:rPr lang="de-DE" sz="2400" dirty="0">
                <a:latin typeface="DFB Sans"/>
              </a:rPr>
              <a:t>Neue Spesenregelung ab 1. Juli 2024</a:t>
            </a:r>
            <a:endParaRPr lang="de-DE" sz="2400" dirty="0"/>
          </a:p>
          <a:p>
            <a:pPr>
              <a:lnSpc>
                <a:spcPts val="2000"/>
              </a:lnSpc>
              <a:spcBef>
                <a:spcPts val="400"/>
              </a:spcBef>
              <a:buClr>
                <a:schemeClr val="accent2"/>
              </a:buClr>
              <a:buFont typeface="Wingdings" panose="05000000000000000000" pitchFamily="2" charset="2"/>
              <a:buChar char="§"/>
            </a:pPr>
            <a:endParaRPr lang="de-DE" sz="2400" dirty="0"/>
          </a:p>
          <a:p>
            <a:pPr>
              <a:lnSpc>
                <a:spcPts val="2000"/>
              </a:lnSpc>
              <a:spcBef>
                <a:spcPts val="400"/>
              </a:spcBef>
              <a:buClr>
                <a:schemeClr val="accent2"/>
              </a:buClr>
              <a:buFont typeface="Wingdings" panose="05000000000000000000" pitchFamily="2" charset="2"/>
              <a:buChar char="§"/>
            </a:pPr>
            <a:r>
              <a:rPr lang="de-DE" sz="2400" dirty="0">
                <a:latin typeface="DFB Sans"/>
              </a:rPr>
              <a:t>WhatsApp Gruppen</a:t>
            </a:r>
            <a:endParaRPr lang="de-DE" sz="2400" dirty="0"/>
          </a:p>
          <a:p>
            <a:pPr marL="0" indent="0">
              <a:lnSpc>
                <a:spcPts val="2000"/>
              </a:lnSpc>
              <a:spcBef>
                <a:spcPts val="400"/>
              </a:spcBef>
              <a:buClr>
                <a:schemeClr val="accent2"/>
              </a:buClr>
              <a:buNone/>
            </a:pPr>
            <a:r>
              <a:rPr lang="de-DE" sz="2400" dirty="0">
                <a:latin typeface="DFB Sans"/>
              </a:rPr>
              <a:t>   - SR*innen im BSA Unterelbe - #OneTeam</a:t>
            </a:r>
          </a:p>
          <a:p>
            <a:pPr marL="0" indent="0">
              <a:lnSpc>
                <a:spcPts val="2000"/>
              </a:lnSpc>
              <a:spcBef>
                <a:spcPts val="400"/>
              </a:spcBef>
              <a:buNone/>
            </a:pPr>
            <a:r>
              <a:rPr lang="de-DE" sz="2400" dirty="0">
                <a:latin typeface="DFB Sans"/>
              </a:rPr>
              <a:t>   - BSA Unterelbe News</a:t>
            </a:r>
            <a:endParaRPr lang="de-DE" sz="2400" dirty="0"/>
          </a:p>
          <a:p>
            <a:pPr>
              <a:lnSpc>
                <a:spcPts val="2000"/>
              </a:lnSpc>
              <a:spcBef>
                <a:spcPts val="400"/>
              </a:spcBef>
              <a:buClr>
                <a:schemeClr val="accent2"/>
              </a:buClr>
              <a:buFont typeface="Wingdings" panose="05000000000000000000" pitchFamily="2" charset="2"/>
              <a:buChar char="§"/>
            </a:pPr>
            <a:endParaRPr lang="de-DE" sz="2400" dirty="0"/>
          </a:p>
          <a:p>
            <a:pPr>
              <a:lnSpc>
                <a:spcPts val="2000"/>
              </a:lnSpc>
              <a:spcBef>
                <a:spcPts val="400"/>
              </a:spcBef>
              <a:buClr>
                <a:schemeClr val="accent2"/>
              </a:buClr>
              <a:buFont typeface="Wingdings" panose="05000000000000000000" pitchFamily="2" charset="2"/>
              <a:buChar char="§"/>
            </a:pPr>
            <a:r>
              <a:rPr lang="de-DE" sz="2400" dirty="0">
                <a:latin typeface="DFB Sans"/>
              </a:rPr>
              <a:t>Nicht Antrittsformular</a:t>
            </a:r>
          </a:p>
          <a:p>
            <a:pPr>
              <a:lnSpc>
                <a:spcPts val="2000"/>
              </a:lnSpc>
              <a:spcBef>
                <a:spcPts val="400"/>
              </a:spcBef>
              <a:buClr>
                <a:schemeClr val="accent2"/>
              </a:buClr>
              <a:buFont typeface="Wingdings" panose="05000000000000000000" pitchFamily="2" charset="2"/>
              <a:buChar char="§"/>
            </a:pPr>
            <a:endParaRPr lang="de-DE" sz="2400" dirty="0">
              <a:latin typeface="DFB Sans"/>
            </a:endParaRPr>
          </a:p>
          <a:p>
            <a:pPr>
              <a:lnSpc>
                <a:spcPts val="2000"/>
              </a:lnSpc>
              <a:spcBef>
                <a:spcPts val="400"/>
              </a:spcBef>
              <a:buClr>
                <a:schemeClr val="accent2"/>
              </a:buClr>
              <a:buFont typeface="Wingdings" panose="05000000000000000000" pitchFamily="2" charset="2"/>
              <a:buChar char="§"/>
            </a:pPr>
            <a:r>
              <a:rPr lang="de-DE" sz="2400" dirty="0" err="1">
                <a:latin typeface="DFB Sans"/>
              </a:rPr>
              <a:t>DFBnet</a:t>
            </a:r>
            <a:r>
              <a:rPr lang="de-DE" sz="2400" dirty="0">
                <a:latin typeface="DFB Sans"/>
              </a:rPr>
              <a:t> Daten</a:t>
            </a:r>
            <a:endParaRPr lang="de-DE" sz="2400" dirty="0"/>
          </a:p>
        </p:txBody>
      </p:sp>
    </p:spTree>
    <p:extLst>
      <p:ext uri="{BB962C8B-B14F-4D97-AF65-F5344CB8AC3E}">
        <p14:creationId xmlns:p14="http://schemas.microsoft.com/office/powerpoint/2010/main" val="92206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6009092-D27C-7C48-22A6-3804631C397A}"/>
              </a:ext>
            </a:extLst>
          </p:cNvPr>
          <p:cNvSpPr>
            <a:spLocks noGrp="1"/>
          </p:cNvSpPr>
          <p:nvPr>
            <p:ph type="body" sz="quarter" idx="11"/>
          </p:nvPr>
        </p:nvSpPr>
        <p:spPr/>
        <p:txBody>
          <a:bodyPr/>
          <a:lstStyle/>
          <a:p>
            <a:r>
              <a:rPr lang="de-DE" dirty="0"/>
              <a:t>ACHTUNG</a:t>
            </a:r>
          </a:p>
        </p:txBody>
      </p:sp>
      <p:sp>
        <p:nvSpPr>
          <p:cNvPr id="4" name="Inhaltsplatzhalter 3">
            <a:extLst>
              <a:ext uri="{FF2B5EF4-FFF2-40B4-BE49-F238E27FC236}">
                <a16:creationId xmlns:a16="http://schemas.microsoft.com/office/drawing/2014/main" id="{D6BE5E92-B192-774E-242B-12A1FFA78C46}"/>
              </a:ext>
            </a:extLst>
          </p:cNvPr>
          <p:cNvSpPr>
            <a:spLocks noGrp="1"/>
          </p:cNvSpPr>
          <p:nvPr>
            <p:ph sz="quarter" idx="12"/>
          </p:nvPr>
        </p:nvSpPr>
        <p:spPr/>
        <p:txBody>
          <a:bodyPr>
            <a:normAutofit/>
          </a:bodyPr>
          <a:lstStyle/>
          <a:p>
            <a:r>
              <a:rPr lang="de-DE" dirty="0"/>
              <a:t>Vorgänge, die einen sofortigen Spielabbruch nach sich ziehen,        bleiben hiervon unberührt!</a:t>
            </a:r>
          </a:p>
          <a:p>
            <a:endParaRPr lang="de-DE" dirty="0"/>
          </a:p>
          <a:p>
            <a:r>
              <a:rPr lang="de-DE" dirty="0"/>
              <a:t>Hinweis: Die bloße Anwendung einer Beruhigungspause zieht keine sportrechtlichen Konsequenzen nach sich, persönliches Fehlverhalten (z.B. Bedrohung des SR) wird jedoch wie gewohnt sanktioniert.</a:t>
            </a:r>
          </a:p>
          <a:p>
            <a:endParaRPr lang="de-DE" dirty="0"/>
          </a:p>
          <a:p>
            <a:r>
              <a:rPr lang="de-DE" dirty="0"/>
              <a:t>Der sogenannte 3-Stufen Plan bzgl. Spielabbrüchen bleibt bestehen</a:t>
            </a:r>
          </a:p>
          <a:p>
            <a:endParaRPr lang="de-DE" dirty="0"/>
          </a:p>
        </p:txBody>
      </p:sp>
      <p:pic>
        <p:nvPicPr>
          <p:cNvPr id="3" name="Grafik 2">
            <a:extLst>
              <a:ext uri="{FF2B5EF4-FFF2-40B4-BE49-F238E27FC236}">
                <a16:creationId xmlns:a16="http://schemas.microsoft.com/office/drawing/2014/main" id="{4C75B5E6-AD50-6A78-2AC4-7436D1707F8A}"/>
              </a:ext>
            </a:extLst>
          </p:cNvPr>
          <p:cNvPicPr>
            <a:picLocks noChangeAspect="1"/>
          </p:cNvPicPr>
          <p:nvPr/>
        </p:nvPicPr>
        <p:blipFill rotWithShape="1">
          <a:blip r:embed="rId2"/>
          <a:srcRect l="57159"/>
          <a:stretch/>
        </p:blipFill>
        <p:spPr>
          <a:xfrm>
            <a:off x="10564297" y="354039"/>
            <a:ext cx="1017741" cy="2130177"/>
          </a:xfrm>
          <a:prstGeom prst="rect">
            <a:avLst/>
          </a:prstGeom>
        </p:spPr>
      </p:pic>
    </p:spTree>
    <p:extLst>
      <p:ext uri="{BB962C8B-B14F-4D97-AF65-F5344CB8AC3E}">
        <p14:creationId xmlns:p14="http://schemas.microsoft.com/office/powerpoint/2010/main" val="1637874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1CA9B2F-1102-29E0-9709-EA710BFA1F38}"/>
              </a:ext>
            </a:extLst>
          </p:cNvPr>
          <p:cNvSpPr>
            <a:spLocks noGrp="1"/>
          </p:cNvSpPr>
          <p:nvPr>
            <p:ph type="body" sz="quarter" idx="11"/>
          </p:nvPr>
        </p:nvSpPr>
        <p:spPr/>
        <p:txBody>
          <a:bodyPr/>
          <a:lstStyle/>
          <a:p>
            <a:r>
              <a:rPr lang="de-DE" dirty="0"/>
              <a:t>3-Stufen-Plan</a:t>
            </a:r>
          </a:p>
        </p:txBody>
      </p:sp>
      <p:pic>
        <p:nvPicPr>
          <p:cNvPr id="5" name="Inhaltsplatzhalter 4">
            <a:extLst>
              <a:ext uri="{FF2B5EF4-FFF2-40B4-BE49-F238E27FC236}">
                <a16:creationId xmlns:a16="http://schemas.microsoft.com/office/drawing/2014/main" id="{7330B2CF-B033-6498-1169-D1C52C96D0FD}"/>
              </a:ext>
            </a:extLst>
          </p:cNvPr>
          <p:cNvPicPr>
            <a:picLocks noGrp="1" noChangeAspect="1"/>
          </p:cNvPicPr>
          <p:nvPr>
            <p:ph sz="quarter" idx="12"/>
          </p:nvPr>
        </p:nvPicPr>
        <p:blipFill>
          <a:blip r:embed="rId2"/>
          <a:stretch>
            <a:fillRect/>
          </a:stretch>
        </p:blipFill>
        <p:spPr>
          <a:xfrm>
            <a:off x="1794264" y="1247775"/>
            <a:ext cx="8597122" cy="4870450"/>
          </a:xfrm>
        </p:spPr>
      </p:pic>
    </p:spTree>
    <p:extLst>
      <p:ext uri="{BB962C8B-B14F-4D97-AF65-F5344CB8AC3E}">
        <p14:creationId xmlns:p14="http://schemas.microsoft.com/office/powerpoint/2010/main" val="4205090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63E479B-5ACD-D29A-3063-A840ED12AEEF}"/>
              </a:ext>
            </a:extLst>
          </p:cNvPr>
          <p:cNvSpPr>
            <a:spLocks noGrp="1"/>
          </p:cNvSpPr>
          <p:nvPr>
            <p:ph sz="quarter" idx="12"/>
          </p:nvPr>
        </p:nvSpPr>
        <p:spPr>
          <a:xfrm>
            <a:off x="589577" y="1465117"/>
            <a:ext cx="11007304" cy="4520177"/>
          </a:xfrm>
        </p:spPr>
        <p:txBody>
          <a:bodyPr>
            <a:noAutofit/>
          </a:bodyPr>
          <a:lstStyle/>
          <a:p>
            <a:pPr marL="0" indent="0" algn="ctr">
              <a:buFont typeface="Arial" panose="020B0604020202020204" pitchFamily="34" charset="0"/>
              <a:buNone/>
            </a:pPr>
            <a:endParaRPr lang="de-DE" altLang="de-DE" sz="4000" b="1" dirty="0">
              <a:latin typeface="DFB Sans" panose="020B0503030500020204"/>
            </a:endParaRPr>
          </a:p>
          <a:p>
            <a:pPr marL="0" indent="0" algn="ctr">
              <a:buFont typeface="Arial" panose="020B0604020202020204" pitchFamily="34" charset="0"/>
              <a:buNone/>
            </a:pPr>
            <a:endParaRPr lang="de-DE" altLang="de-DE" sz="4000" b="1" dirty="0">
              <a:latin typeface="DFB Sans" panose="020B0503030500020204"/>
            </a:endParaRPr>
          </a:p>
          <a:p>
            <a:pPr marL="0" indent="0" algn="ctr">
              <a:buFont typeface="Arial" panose="020B0604020202020204" pitchFamily="34" charset="0"/>
              <a:buNone/>
            </a:pPr>
            <a:r>
              <a:rPr lang="de-DE" altLang="de-DE" sz="4000" b="1" dirty="0">
                <a:latin typeface="DFB Sans" panose="020B0503030500020204"/>
              </a:rPr>
              <a:t>Fragen zum STOPP-Konzept?</a:t>
            </a:r>
          </a:p>
          <a:p>
            <a:pPr marL="457200" lvl="1" indent="0">
              <a:lnSpc>
                <a:spcPts val="2000"/>
              </a:lnSpc>
              <a:spcBef>
                <a:spcPts val="800"/>
              </a:spcBef>
              <a:buClr>
                <a:schemeClr val="accent2"/>
              </a:buClr>
              <a:buNone/>
            </a:pPr>
            <a:endParaRPr lang="de-DE" sz="2400" dirty="0">
              <a:solidFill>
                <a:schemeClr val="tx1"/>
              </a:solidFill>
            </a:endParaRPr>
          </a:p>
        </p:txBody>
      </p:sp>
    </p:spTree>
    <p:extLst>
      <p:ext uri="{BB962C8B-B14F-4D97-AF65-F5344CB8AC3E}">
        <p14:creationId xmlns:p14="http://schemas.microsoft.com/office/powerpoint/2010/main" val="3671051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63E479B-5ACD-D29A-3063-A840ED12AEEF}"/>
              </a:ext>
            </a:extLst>
          </p:cNvPr>
          <p:cNvSpPr>
            <a:spLocks noGrp="1"/>
          </p:cNvSpPr>
          <p:nvPr>
            <p:ph sz="quarter" idx="12"/>
          </p:nvPr>
        </p:nvSpPr>
        <p:spPr>
          <a:xfrm>
            <a:off x="589577" y="1465117"/>
            <a:ext cx="11007304" cy="4520177"/>
          </a:xfrm>
        </p:spPr>
        <p:txBody>
          <a:bodyPr>
            <a:noAutofit/>
          </a:bodyPr>
          <a:lstStyle/>
          <a:p>
            <a:pPr marL="0" indent="0" algn="ctr">
              <a:buFont typeface="Arial" panose="020B0604020202020204" pitchFamily="34" charset="0"/>
              <a:buNone/>
            </a:pPr>
            <a:endParaRPr lang="de-DE" altLang="de-DE" sz="4000" b="1" dirty="0">
              <a:latin typeface="DFB Sans" panose="020B0503030500020204"/>
            </a:endParaRPr>
          </a:p>
          <a:p>
            <a:pPr marL="0" indent="0" algn="ctr">
              <a:buFont typeface="Arial" panose="020B0604020202020204" pitchFamily="34" charset="0"/>
              <a:buNone/>
            </a:pPr>
            <a:endParaRPr lang="de-DE" altLang="de-DE" sz="4000" b="1" dirty="0">
              <a:latin typeface="DFB Sans" panose="020B0503030500020204"/>
            </a:endParaRPr>
          </a:p>
          <a:p>
            <a:pPr marL="0" indent="0" algn="ctr">
              <a:buFont typeface="Arial" panose="020B0604020202020204" pitchFamily="34" charset="0"/>
              <a:buNone/>
            </a:pPr>
            <a:r>
              <a:rPr lang="de-DE" altLang="de-DE" sz="4000" b="1" dirty="0">
                <a:latin typeface="DFB Sans" panose="020B0503030500020204"/>
              </a:rPr>
              <a:t>Durchführungsbestimmungen</a:t>
            </a:r>
          </a:p>
          <a:p>
            <a:pPr marL="457200" lvl="1" indent="0">
              <a:lnSpc>
                <a:spcPts val="2000"/>
              </a:lnSpc>
              <a:spcBef>
                <a:spcPts val="800"/>
              </a:spcBef>
              <a:buClr>
                <a:schemeClr val="accent2"/>
              </a:buClr>
              <a:buNone/>
            </a:pPr>
            <a:endParaRPr lang="de-DE" sz="2400" dirty="0">
              <a:solidFill>
                <a:schemeClr val="tx1"/>
              </a:solidFill>
            </a:endParaRPr>
          </a:p>
        </p:txBody>
      </p:sp>
    </p:spTree>
    <p:extLst>
      <p:ext uri="{BB962C8B-B14F-4D97-AF65-F5344CB8AC3E}">
        <p14:creationId xmlns:p14="http://schemas.microsoft.com/office/powerpoint/2010/main" val="3441814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05749A6-C182-4582-B933-3D2AB2B44738}"/>
              </a:ext>
            </a:extLst>
          </p:cNvPr>
          <p:cNvSpPr>
            <a:spLocks noGrp="1"/>
          </p:cNvSpPr>
          <p:nvPr>
            <p:ph type="body" sz="quarter" idx="11"/>
          </p:nvPr>
        </p:nvSpPr>
        <p:spPr/>
        <p:txBody>
          <a:bodyPr/>
          <a:lstStyle/>
          <a:p>
            <a:r>
              <a:rPr lang="de-DE" dirty="0"/>
              <a:t>Durchführungsbestimmungen</a:t>
            </a:r>
            <a:endParaRPr lang="de-DE" sz="3600" b="1" dirty="0"/>
          </a:p>
        </p:txBody>
      </p:sp>
      <p:sp>
        <p:nvSpPr>
          <p:cNvPr id="3" name="Inhaltsplatzhalter 2">
            <a:extLst>
              <a:ext uri="{FF2B5EF4-FFF2-40B4-BE49-F238E27FC236}">
                <a16:creationId xmlns:a16="http://schemas.microsoft.com/office/drawing/2014/main" id="{71E42D6C-66FE-4134-B72E-65AC18B6E79C}"/>
              </a:ext>
            </a:extLst>
          </p:cNvPr>
          <p:cNvSpPr>
            <a:spLocks noGrp="1"/>
          </p:cNvSpPr>
          <p:nvPr>
            <p:ph sz="quarter" idx="12"/>
          </p:nvPr>
        </p:nvSpPr>
        <p:spPr/>
        <p:txBody>
          <a:bodyPr>
            <a:noAutofit/>
          </a:bodyPr>
          <a:lstStyle/>
          <a:p>
            <a:pPr marL="0" indent="0">
              <a:buNone/>
            </a:pPr>
            <a:r>
              <a:rPr lang="de-DE" b="1" u="sng" dirty="0"/>
              <a:t>Umbenennungen:</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de-DE" sz="600" b="1" i="0" u="none" strike="noStrike" kern="1200" cap="none" spc="0" normalizeH="0" baseline="0" noProof="0" dirty="0">
              <a:ln>
                <a:noFill/>
              </a:ln>
              <a:solidFill>
                <a:prstClr val="black"/>
              </a:solidFill>
              <a:effectLst/>
              <a:uLnTx/>
              <a:uFillTx/>
              <a:latin typeface="DFB Sans" panose="020B0503030500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de-DE" b="1" i="0" u="none" strike="noStrike" kern="1200" cap="none" spc="0" normalizeH="0" baseline="0" noProof="0" dirty="0">
                <a:ln>
                  <a:noFill/>
                </a:ln>
                <a:solidFill>
                  <a:prstClr val="black"/>
                </a:solidFill>
                <a:effectLst/>
                <a:uLnTx/>
                <a:uFillTx/>
              </a:rPr>
              <a:t>Geänderte Bezeichnungen:</a:t>
            </a:r>
          </a:p>
          <a:p>
            <a:pPr lvl="1">
              <a:defRPr/>
            </a:pPr>
            <a:r>
              <a:rPr kumimoji="0" lang="de-DE" b="1" i="0" u="none" strike="noStrike" kern="1200" cap="none" spc="0" normalizeH="0" baseline="0" noProof="0" dirty="0">
                <a:ln>
                  <a:noFill/>
                </a:ln>
                <a:effectLst/>
                <a:uLnTx/>
                <a:uFillTx/>
              </a:rPr>
              <a:t>Alte Herren			</a:t>
            </a:r>
            <a:r>
              <a:rPr kumimoji="0" lang="de-DE" b="1" i="0" u="none" strike="noStrike" kern="1200" cap="none" spc="0" normalizeH="0" baseline="0" noProof="0" dirty="0">
                <a:ln>
                  <a:noFill/>
                </a:ln>
                <a:effectLst/>
                <a:uLnTx/>
                <a:uFillTx/>
                <a:sym typeface="Wingdings" panose="05000000000000000000" pitchFamily="2" charset="2"/>
              </a:rPr>
              <a:t>	Herren Ü32</a:t>
            </a:r>
          </a:p>
          <a:p>
            <a:pPr lvl="1">
              <a:defRPr/>
            </a:pPr>
            <a:r>
              <a:rPr kumimoji="0" lang="de-DE" b="1" i="0" u="none" strike="noStrike" kern="1200" cap="none" spc="0" normalizeH="0" baseline="0" noProof="0" dirty="0">
                <a:ln>
                  <a:noFill/>
                </a:ln>
                <a:effectLst/>
                <a:uLnTx/>
                <a:uFillTx/>
              </a:rPr>
              <a:t>Senioren   			</a:t>
            </a:r>
            <a:r>
              <a:rPr kumimoji="0" lang="de-DE" b="1" i="0" u="none" strike="noStrike" kern="1200" cap="none" spc="0" normalizeH="0" baseline="0" noProof="0" dirty="0">
                <a:ln>
                  <a:noFill/>
                </a:ln>
                <a:effectLst/>
                <a:uLnTx/>
                <a:uFillTx/>
                <a:sym typeface="Wingdings" panose="05000000000000000000" pitchFamily="2" charset="2"/>
              </a:rPr>
              <a:t>   	Herren Ü40, Ü50, Ü55, Ü60</a:t>
            </a:r>
          </a:p>
          <a:p>
            <a:pPr lvl="1">
              <a:defRPr/>
            </a:pPr>
            <a:r>
              <a:rPr lang="de-DE" b="1" dirty="0">
                <a:sym typeface="Wingdings" panose="05000000000000000000" pitchFamily="2" charset="2"/>
              </a:rPr>
              <a:t>Frauen Ü35			   	Frauen Ü32</a:t>
            </a:r>
          </a:p>
          <a:p>
            <a:pPr lvl="1">
              <a:defRPr/>
            </a:pPr>
            <a:r>
              <a:rPr kumimoji="0" lang="de-DE" b="1" i="0" u="none" strike="noStrike" kern="1200" cap="none" spc="0" normalizeH="0" baseline="0" noProof="0" dirty="0">
                <a:ln>
                  <a:noFill/>
                </a:ln>
                <a:effectLst/>
                <a:uLnTx/>
                <a:uFillTx/>
                <a:sym typeface="Wingdings" panose="05000000000000000000" pitchFamily="2" charset="2"/>
              </a:rPr>
              <a:t>Heino-Gerstenberg-Pokal	</a:t>
            </a:r>
            <a:r>
              <a:rPr kumimoji="0" lang="de-DE" b="1" i="0" u="none" strike="noStrike" kern="1200" cap="none" spc="0" normalizeH="0" noProof="0" dirty="0">
                <a:ln>
                  <a:noFill/>
                </a:ln>
                <a:effectLst/>
                <a:uLnTx/>
                <a:uFillTx/>
                <a:sym typeface="Wingdings" panose="05000000000000000000" pitchFamily="2" charset="2"/>
              </a:rPr>
              <a:t>   	HFV-Pokal</a:t>
            </a:r>
            <a:endParaRPr kumimoji="0" lang="de-DE" b="1" i="0" u="none" strike="noStrike" kern="1200" cap="none" spc="0" normalizeH="0" baseline="0" noProof="0" dirty="0">
              <a:ln>
                <a:noFill/>
              </a:ln>
              <a:effectLst/>
              <a:uLnTx/>
              <a:uFillTx/>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de-DE" sz="1800" b="1" i="0" u="none" strike="noStrike" kern="1200" cap="none" spc="0" normalizeH="0" baseline="0" noProof="0" dirty="0">
              <a:ln>
                <a:noFill/>
              </a:ln>
              <a:solidFill>
                <a:schemeClr val="bg1">
                  <a:lumMod val="50000"/>
                </a:schemeClr>
              </a:solidFill>
              <a:effectLst/>
              <a:uLnTx/>
              <a:uFillTx/>
              <a:latin typeface="DFB Sans" panose="020B0503030500020204" pitchFamily="34" charset="0"/>
              <a:ea typeface="+mn-ea"/>
              <a:cs typeface="+mn-cs"/>
            </a:endParaRPr>
          </a:p>
        </p:txBody>
      </p:sp>
    </p:spTree>
    <p:extLst>
      <p:ext uri="{BB962C8B-B14F-4D97-AF65-F5344CB8AC3E}">
        <p14:creationId xmlns:p14="http://schemas.microsoft.com/office/powerpoint/2010/main" val="463084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05749A6-C182-4582-B933-3D2AB2B44738}"/>
              </a:ext>
            </a:extLst>
          </p:cNvPr>
          <p:cNvSpPr>
            <a:spLocks noGrp="1"/>
          </p:cNvSpPr>
          <p:nvPr>
            <p:ph type="body" sz="quarter" idx="11"/>
          </p:nvPr>
        </p:nvSpPr>
        <p:spPr/>
        <p:txBody>
          <a:bodyPr/>
          <a:lstStyle/>
          <a:p>
            <a:r>
              <a:rPr lang="de-DE" dirty="0"/>
              <a:t>Durchführungsbestimmungen</a:t>
            </a:r>
            <a:endParaRPr lang="de-DE" sz="3600" b="1" dirty="0"/>
          </a:p>
        </p:txBody>
      </p:sp>
      <p:sp>
        <p:nvSpPr>
          <p:cNvPr id="3" name="Inhaltsplatzhalter 2">
            <a:extLst>
              <a:ext uri="{FF2B5EF4-FFF2-40B4-BE49-F238E27FC236}">
                <a16:creationId xmlns:a16="http://schemas.microsoft.com/office/drawing/2014/main" id="{71E42D6C-66FE-4134-B72E-65AC18B6E79C}"/>
              </a:ext>
            </a:extLst>
          </p:cNvPr>
          <p:cNvSpPr>
            <a:spLocks noGrp="1"/>
          </p:cNvSpPr>
          <p:nvPr>
            <p:ph sz="quarter" idx="12"/>
          </p:nvPr>
        </p:nvSpPr>
        <p:spPr/>
        <p:txBody>
          <a:bodyPr>
            <a:noAutofit/>
          </a:bodyPr>
          <a:lstStyle/>
          <a:p>
            <a:pPr marL="0" indent="0">
              <a:buNone/>
            </a:pPr>
            <a:r>
              <a:rPr lang="de-DE" b="1" u="sng" dirty="0"/>
              <a:t>2.1.3 Platzordnung:</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de-DE" sz="600" b="1" i="0" u="none" strike="noStrike" kern="1200" cap="none" spc="0" normalizeH="0" baseline="0" noProof="0" dirty="0">
              <a:ln>
                <a:noFill/>
              </a:ln>
              <a:solidFill>
                <a:prstClr val="black"/>
              </a:solidFill>
              <a:effectLst/>
              <a:uLnTx/>
              <a:uFillTx/>
              <a:latin typeface="DFB Sans" panose="020B0503030500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de-DE" sz="2400" b="1" i="0" u="none" strike="noStrike" kern="1200" cap="none" spc="0" normalizeH="0" baseline="0" noProof="0" dirty="0">
                <a:ln>
                  <a:noFill/>
                </a:ln>
                <a:solidFill>
                  <a:prstClr val="black"/>
                </a:solidFill>
                <a:effectLst/>
                <a:uLnTx/>
                <a:uFillTx/>
                <a:latin typeface="DFB Sans" panose="020B0503030500020204" pitchFamily="34" charset="0"/>
                <a:ea typeface="+mn-ea"/>
                <a:cs typeface="+mn-cs"/>
              </a:rPr>
              <a:t>Ergänzt:</a:t>
            </a:r>
          </a:p>
          <a:p>
            <a:pPr marL="457200" lvl="1" indent="0">
              <a:buNone/>
              <a:defRPr/>
            </a:pPr>
            <a:r>
              <a:rPr lang="de-DE" dirty="0">
                <a:solidFill>
                  <a:prstClr val="black"/>
                </a:solidFill>
              </a:rPr>
              <a:t>Während des Spiels darf sich niemand unmittelbar am Spielfeldrand aufhalten. </a:t>
            </a:r>
            <a:r>
              <a:rPr lang="de-DE" b="1" dirty="0">
                <a:solidFill>
                  <a:srgbClr val="FF0000"/>
                </a:solidFill>
              </a:rPr>
              <a:t>Auch der Aufenthalt unmittelbar hinter und neben den Toren ist verboten (5 Meter), ebenso in den Technischen Zonen, sofern es keine baulichen Trennungen (oder Absperrungen) in diesen Bereichen gibt.</a:t>
            </a:r>
            <a:r>
              <a:rPr lang="de-DE" dirty="0">
                <a:solidFill>
                  <a:prstClr val="black"/>
                </a:solidFill>
              </a:rPr>
              <a:t> </a:t>
            </a:r>
            <a:r>
              <a:rPr lang="de-DE" b="1" dirty="0">
                <a:solidFill>
                  <a:srgbClr val="FF0000"/>
                </a:solidFill>
              </a:rPr>
              <a:t>Der Bereich links neben den Toren vom Spielfeld aus gesehen sind für die Ergänzungsspieler für Aufwärmübungen freizuhalten. </a:t>
            </a:r>
            <a:r>
              <a:rPr lang="de-DE" dirty="0">
                <a:solidFill>
                  <a:prstClr val="black"/>
                </a:solidFill>
              </a:rPr>
              <a:t>Auch ist bei Spielen mit-SR-Assistent*innen der rechte Bereich neben den Toren vom Spielfeld aus gesehen freizuhalten.</a:t>
            </a:r>
            <a:endParaRPr lang="de-DE" sz="1000" dirty="0"/>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de-DE" sz="1800" b="1" i="0" u="none" strike="noStrike" kern="1200" cap="none" spc="0" normalizeH="0" baseline="0" noProof="0" dirty="0">
              <a:ln>
                <a:noFill/>
              </a:ln>
              <a:solidFill>
                <a:schemeClr val="bg1">
                  <a:lumMod val="50000"/>
                </a:schemeClr>
              </a:solidFill>
              <a:effectLst/>
              <a:uLnTx/>
              <a:uFillTx/>
              <a:latin typeface="DFB Sans" panose="020B0503030500020204" pitchFamily="34" charset="0"/>
              <a:ea typeface="+mn-ea"/>
              <a:cs typeface="+mn-cs"/>
            </a:endParaRPr>
          </a:p>
          <a:p>
            <a:pPr marL="0" indent="0">
              <a:buNone/>
              <a:defRPr/>
            </a:pPr>
            <a:r>
              <a:rPr lang="de-DE" b="1" u="sng" dirty="0"/>
              <a:t>Fazit:</a:t>
            </a:r>
            <a:r>
              <a:rPr lang="de-DE" dirty="0"/>
              <a:t>       </a:t>
            </a:r>
            <a:r>
              <a:rPr lang="de-DE" b="1" dirty="0">
                <a:solidFill>
                  <a:srgbClr val="00B050"/>
                </a:solidFill>
              </a:rPr>
              <a:t>Hinter und neben dem Tor keine Zuschauer</a:t>
            </a:r>
            <a:endParaRPr kumimoji="0" lang="de-DE" b="1" i="0" u="none" strike="noStrike" kern="1200" cap="none" spc="0" normalizeH="0" baseline="0" noProof="0" dirty="0">
              <a:ln>
                <a:noFill/>
              </a:ln>
              <a:solidFill>
                <a:schemeClr val="bg1">
                  <a:lumMod val="50000"/>
                </a:schemeClr>
              </a:solidFill>
              <a:effectLst/>
              <a:uLnTx/>
              <a:uFillTx/>
              <a:latin typeface="DFB Sans" panose="020B0503030500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de-DE" sz="2400" b="1" i="0" u="none" strike="noStrike" kern="1200" cap="none" spc="0" normalizeH="0" baseline="0" noProof="0" dirty="0">
              <a:ln>
                <a:noFill/>
              </a:ln>
              <a:solidFill>
                <a:schemeClr val="bg1">
                  <a:lumMod val="50000"/>
                </a:schemeClr>
              </a:solidFill>
              <a:effectLst/>
              <a:uLnTx/>
              <a:uFillTx/>
              <a:latin typeface="DFB Sans" panose="020B0503030500020204" pitchFamily="34" charset="0"/>
              <a:ea typeface="+mn-ea"/>
              <a:cs typeface="+mn-cs"/>
            </a:endParaRPr>
          </a:p>
        </p:txBody>
      </p:sp>
    </p:spTree>
    <p:extLst>
      <p:ext uri="{BB962C8B-B14F-4D97-AF65-F5344CB8AC3E}">
        <p14:creationId xmlns:p14="http://schemas.microsoft.com/office/powerpoint/2010/main" val="6462140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05749A6-C182-4582-B933-3D2AB2B44738}"/>
              </a:ext>
            </a:extLst>
          </p:cNvPr>
          <p:cNvSpPr>
            <a:spLocks noGrp="1"/>
          </p:cNvSpPr>
          <p:nvPr>
            <p:ph type="body" sz="quarter" idx="11"/>
          </p:nvPr>
        </p:nvSpPr>
        <p:spPr/>
        <p:txBody>
          <a:bodyPr/>
          <a:lstStyle/>
          <a:p>
            <a:r>
              <a:rPr lang="de-DE" dirty="0"/>
              <a:t>Durchführungsbestimmungen</a:t>
            </a:r>
            <a:endParaRPr lang="de-DE" sz="3600" b="1" dirty="0"/>
          </a:p>
        </p:txBody>
      </p:sp>
      <p:sp>
        <p:nvSpPr>
          <p:cNvPr id="3" name="Inhaltsplatzhalter 2">
            <a:extLst>
              <a:ext uri="{FF2B5EF4-FFF2-40B4-BE49-F238E27FC236}">
                <a16:creationId xmlns:a16="http://schemas.microsoft.com/office/drawing/2014/main" id="{71E42D6C-66FE-4134-B72E-65AC18B6E79C}"/>
              </a:ext>
            </a:extLst>
          </p:cNvPr>
          <p:cNvSpPr>
            <a:spLocks noGrp="1"/>
          </p:cNvSpPr>
          <p:nvPr>
            <p:ph sz="quarter" idx="12"/>
          </p:nvPr>
        </p:nvSpPr>
        <p:spPr/>
        <p:txBody>
          <a:bodyPr/>
          <a:lstStyle/>
          <a:p>
            <a:pPr marL="0" indent="0">
              <a:buNone/>
            </a:pPr>
            <a:r>
              <a:rPr lang="de-DE" b="1" u="sng" dirty="0"/>
              <a:t>2.9 Schiedsrichter*in - Nichtantreten:</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de-DE" sz="600" b="1" i="0" u="none" strike="noStrike" kern="1200" cap="none" spc="0" normalizeH="0" baseline="0" noProof="0" dirty="0">
              <a:ln>
                <a:noFill/>
              </a:ln>
              <a:solidFill>
                <a:prstClr val="black"/>
              </a:solidFill>
              <a:effectLst/>
              <a:uLnTx/>
              <a:uFillTx/>
              <a:latin typeface="DFB Sans" panose="020B0503030500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de-DE" sz="2400" b="1" i="0" u="none" strike="noStrike" kern="1200" cap="none" spc="0" normalizeH="0" baseline="0" noProof="0" dirty="0">
                <a:ln>
                  <a:noFill/>
                </a:ln>
                <a:solidFill>
                  <a:prstClr val="black"/>
                </a:solidFill>
                <a:effectLst/>
                <a:uLnTx/>
                <a:uFillTx/>
                <a:latin typeface="DFB Sans" panose="020B0503030500020204" pitchFamily="34" charset="0"/>
                <a:ea typeface="+mn-ea"/>
                <a:cs typeface="+mn-cs"/>
              </a:rPr>
              <a:t>Geändert:</a:t>
            </a:r>
          </a:p>
          <a:p>
            <a:pPr marL="457200" lvl="1" indent="0">
              <a:buNone/>
              <a:defRPr/>
            </a:pPr>
            <a:r>
              <a:rPr lang="de-DE" dirty="0">
                <a:solidFill>
                  <a:prstClr val="black"/>
                </a:solidFill>
              </a:rPr>
              <a:t>Kein Spiel darf wegen Fehlens eines Schiedsrichters/einer Schiedsrichterin ausfallen.</a:t>
            </a:r>
          </a:p>
          <a:p>
            <a:pPr marL="457200" lvl="1" indent="0">
              <a:buNone/>
              <a:defRPr/>
            </a:pPr>
            <a:r>
              <a:rPr lang="de-DE" dirty="0">
                <a:solidFill>
                  <a:prstClr val="black"/>
                </a:solidFill>
              </a:rPr>
              <a:t>Erscheint bis 15 Minuten vor dem Spiel kein*e Schiedsrichter*in, muss sich der Platzverein um einen Schiedsrichter/eine Schiedsrichterin bemühen.</a:t>
            </a:r>
          </a:p>
          <a:p>
            <a:pPr marL="457200" lvl="1" indent="0">
              <a:buNone/>
              <a:defRPr/>
            </a:pPr>
            <a:r>
              <a:rPr lang="de-DE" dirty="0">
                <a:solidFill>
                  <a:prstClr val="black"/>
                </a:solidFill>
              </a:rPr>
              <a:t>Der Gastverein kann sich ebenfalls bemühen.</a:t>
            </a:r>
          </a:p>
          <a:p>
            <a:pPr marL="457200" lvl="1" indent="0">
              <a:buNone/>
              <a:defRPr/>
            </a:pPr>
            <a:r>
              <a:rPr lang="de-DE" b="1" dirty="0">
                <a:solidFill>
                  <a:schemeClr val="accent1"/>
                </a:solidFill>
              </a:rPr>
              <a:t>Ist eine Einigung erfolgt, leitet diese/*r Schiedsrichter*in das Spiel. Der / die zu spät gekommene Schiedsrichter*in hat keinen Anspruch auf Spesen und Fahrgeld.</a:t>
            </a:r>
          </a:p>
        </p:txBody>
      </p:sp>
    </p:spTree>
    <p:extLst>
      <p:ext uri="{BB962C8B-B14F-4D97-AF65-F5344CB8AC3E}">
        <p14:creationId xmlns:p14="http://schemas.microsoft.com/office/powerpoint/2010/main" val="26529526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05749A6-C182-4582-B933-3D2AB2B44738}"/>
              </a:ext>
            </a:extLst>
          </p:cNvPr>
          <p:cNvSpPr>
            <a:spLocks noGrp="1"/>
          </p:cNvSpPr>
          <p:nvPr>
            <p:ph type="body" sz="quarter" idx="11"/>
          </p:nvPr>
        </p:nvSpPr>
        <p:spPr/>
        <p:txBody>
          <a:bodyPr/>
          <a:lstStyle/>
          <a:p>
            <a:r>
              <a:rPr lang="de-DE" dirty="0"/>
              <a:t>Durchführungsbestimmungen</a:t>
            </a:r>
            <a:endParaRPr lang="de-DE" sz="3600" b="1" dirty="0"/>
          </a:p>
        </p:txBody>
      </p:sp>
      <p:sp>
        <p:nvSpPr>
          <p:cNvPr id="3" name="Inhaltsplatzhalter 2">
            <a:extLst>
              <a:ext uri="{FF2B5EF4-FFF2-40B4-BE49-F238E27FC236}">
                <a16:creationId xmlns:a16="http://schemas.microsoft.com/office/drawing/2014/main" id="{71E42D6C-66FE-4134-B72E-65AC18B6E79C}"/>
              </a:ext>
            </a:extLst>
          </p:cNvPr>
          <p:cNvSpPr>
            <a:spLocks noGrp="1"/>
          </p:cNvSpPr>
          <p:nvPr>
            <p:ph sz="quarter" idx="12"/>
          </p:nvPr>
        </p:nvSpPr>
        <p:spPr/>
        <p:txBody>
          <a:bodyPr/>
          <a:lstStyle/>
          <a:p>
            <a:pPr marL="0" indent="0">
              <a:buNone/>
            </a:pPr>
            <a:r>
              <a:rPr lang="de-DE" b="1" u="sng" dirty="0"/>
              <a:t>2.13 Leistungsbereich:</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de-DE" sz="600" b="1" i="0" u="none" strike="noStrike" kern="1200" cap="none" spc="0" normalizeH="0" baseline="0" noProof="0" dirty="0">
              <a:ln>
                <a:noFill/>
              </a:ln>
              <a:solidFill>
                <a:prstClr val="black"/>
              </a:solidFill>
              <a:effectLst/>
              <a:uLnTx/>
              <a:uFillTx/>
              <a:latin typeface="DFB Sans" panose="020B0503030500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de-DE" sz="2400" b="1" i="0" u="none" strike="noStrike" kern="1200" cap="none" spc="0" normalizeH="0" baseline="0" noProof="0" dirty="0">
                <a:ln>
                  <a:noFill/>
                </a:ln>
                <a:solidFill>
                  <a:prstClr val="black"/>
                </a:solidFill>
                <a:effectLst/>
                <a:uLnTx/>
                <a:uFillTx/>
                <a:latin typeface="DFB Sans" panose="020B0503030500020204" pitchFamily="34" charset="0"/>
                <a:ea typeface="+mn-ea"/>
                <a:cs typeface="+mn-cs"/>
              </a:rPr>
              <a:t>Neu:</a:t>
            </a:r>
          </a:p>
          <a:p>
            <a:pPr marL="457200" lvl="1" indent="0">
              <a:buNone/>
              <a:defRPr/>
            </a:pPr>
            <a:r>
              <a:rPr lang="de-DE" b="1" dirty="0">
                <a:solidFill>
                  <a:schemeClr val="accent1"/>
                </a:solidFill>
              </a:rPr>
              <a:t>Als Leistungsbereich im Meisterschaftsspielbetrieb gelten folgende Spielklassen:</a:t>
            </a:r>
          </a:p>
          <a:p>
            <a:pPr marL="457200" lvl="1" indent="0">
              <a:buNone/>
              <a:defRPr/>
            </a:pPr>
            <a:r>
              <a:rPr lang="de-DE" b="1" dirty="0">
                <a:solidFill>
                  <a:schemeClr val="accent1"/>
                </a:solidFill>
              </a:rPr>
              <a:t>      Herren: 	Oberliga Hamburg bis Kreisklasse B</a:t>
            </a:r>
          </a:p>
          <a:p>
            <a:pPr marL="457200" lvl="1" indent="0">
              <a:buNone/>
              <a:defRPr/>
            </a:pPr>
            <a:r>
              <a:rPr lang="de-DE" b="1" dirty="0">
                <a:solidFill>
                  <a:schemeClr val="accent1"/>
                </a:solidFill>
              </a:rPr>
              <a:t>      Frauen: 	Oberliga Hamburg bis Kreisliga</a:t>
            </a:r>
          </a:p>
          <a:p>
            <a:pPr marL="457200" lvl="1" indent="0">
              <a:buNone/>
              <a:defRPr/>
            </a:pPr>
            <a:r>
              <a:rPr lang="de-DE" b="1" dirty="0">
                <a:solidFill>
                  <a:schemeClr val="accent1"/>
                </a:solidFill>
              </a:rPr>
              <a:t>      Junioren: 	Oberliga bis zur Kreisliga</a:t>
            </a:r>
          </a:p>
          <a:p>
            <a:pPr marL="457200" lvl="1" indent="0">
              <a:buNone/>
              <a:defRPr/>
            </a:pPr>
            <a:r>
              <a:rPr lang="de-DE" b="1" dirty="0">
                <a:solidFill>
                  <a:schemeClr val="accent1"/>
                </a:solidFill>
              </a:rPr>
              <a:t>      Mädchen: 	Oberliga</a:t>
            </a:r>
          </a:p>
          <a:p>
            <a:pPr marL="457200" lvl="1" indent="0">
              <a:buNone/>
              <a:defRPr/>
            </a:pPr>
            <a:r>
              <a:rPr lang="de-DE" b="1" dirty="0">
                <a:solidFill>
                  <a:schemeClr val="accent1"/>
                </a:solidFill>
              </a:rPr>
              <a:t>Alle übrigen Spielklassen gelten als Nicht-Leistungsbereich.</a:t>
            </a:r>
          </a:p>
          <a:p>
            <a:pPr marL="457200" lvl="1" indent="0">
              <a:buNone/>
              <a:defRPr/>
            </a:pPr>
            <a:endParaRPr kumimoji="0" lang="de-DE" sz="1800" b="1" i="0" u="none" strike="noStrike" kern="1200" cap="none" spc="0" normalizeH="0" baseline="0" noProof="0" dirty="0">
              <a:ln>
                <a:noFill/>
              </a:ln>
              <a:solidFill>
                <a:schemeClr val="bg1">
                  <a:lumMod val="50000"/>
                </a:schemeClr>
              </a:solidFill>
              <a:effectLst/>
              <a:uLnTx/>
              <a:uFillTx/>
              <a:latin typeface="DFB Sans" panose="020B0503030500020204" pitchFamily="34" charset="0"/>
              <a:ea typeface="+mn-ea"/>
              <a:cs typeface="+mn-cs"/>
            </a:endParaRPr>
          </a:p>
        </p:txBody>
      </p:sp>
    </p:spTree>
    <p:extLst>
      <p:ext uri="{BB962C8B-B14F-4D97-AF65-F5344CB8AC3E}">
        <p14:creationId xmlns:p14="http://schemas.microsoft.com/office/powerpoint/2010/main" val="1949510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05749A6-C182-4582-B933-3D2AB2B44738}"/>
              </a:ext>
            </a:extLst>
          </p:cNvPr>
          <p:cNvSpPr>
            <a:spLocks noGrp="1"/>
          </p:cNvSpPr>
          <p:nvPr>
            <p:ph type="body" sz="quarter" idx="11"/>
          </p:nvPr>
        </p:nvSpPr>
        <p:spPr/>
        <p:txBody>
          <a:bodyPr/>
          <a:lstStyle/>
          <a:p>
            <a:r>
              <a:rPr lang="de-DE" dirty="0"/>
              <a:t>Durchführungsbestimmungen</a:t>
            </a:r>
            <a:endParaRPr lang="de-DE" sz="3600" b="1" dirty="0"/>
          </a:p>
        </p:txBody>
      </p:sp>
      <p:sp>
        <p:nvSpPr>
          <p:cNvPr id="3" name="Inhaltsplatzhalter 2">
            <a:extLst>
              <a:ext uri="{FF2B5EF4-FFF2-40B4-BE49-F238E27FC236}">
                <a16:creationId xmlns:a16="http://schemas.microsoft.com/office/drawing/2014/main" id="{71E42D6C-66FE-4134-B72E-65AC18B6E79C}"/>
              </a:ext>
            </a:extLst>
          </p:cNvPr>
          <p:cNvSpPr>
            <a:spLocks noGrp="1"/>
          </p:cNvSpPr>
          <p:nvPr>
            <p:ph sz="quarter" idx="12"/>
          </p:nvPr>
        </p:nvSpPr>
        <p:spPr/>
        <p:txBody>
          <a:bodyPr>
            <a:noAutofit/>
          </a:bodyPr>
          <a:lstStyle/>
          <a:p>
            <a:pPr marL="0" indent="0">
              <a:buNone/>
            </a:pPr>
            <a:r>
              <a:rPr lang="de-DE" b="1" u="sng" dirty="0"/>
              <a:t>3.3 Auswechseln von Spielern/Spielerinnen:</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de-DE" sz="600" b="1" i="0" u="none" strike="noStrike" kern="1200" cap="none" spc="0" normalizeH="0" baseline="0" noProof="0" dirty="0">
              <a:ln>
                <a:noFill/>
              </a:ln>
              <a:solidFill>
                <a:prstClr val="black"/>
              </a:solidFill>
              <a:effectLst/>
              <a:uLnTx/>
              <a:uFillTx/>
              <a:latin typeface="DFB Sans" panose="020B0503030500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de-DE" sz="2400" b="1" i="0" u="none" strike="noStrike" kern="1200" cap="none" spc="0" normalizeH="0" baseline="0" noProof="0" dirty="0">
                <a:ln>
                  <a:noFill/>
                </a:ln>
                <a:solidFill>
                  <a:prstClr val="black"/>
                </a:solidFill>
                <a:effectLst/>
                <a:uLnTx/>
                <a:uFillTx/>
                <a:latin typeface="DFB Sans" panose="020B0503030500020204" pitchFamily="34" charset="0"/>
                <a:ea typeface="+mn-ea"/>
                <a:cs typeface="+mn-cs"/>
              </a:rPr>
              <a:t>Geändert:</a:t>
            </a:r>
          </a:p>
          <a:p>
            <a:pPr marL="457200" lvl="1" indent="0">
              <a:buNone/>
              <a:defRPr/>
            </a:pPr>
            <a:r>
              <a:rPr lang="de-DE" u="sng" dirty="0"/>
              <a:t>11er-Mannschaften</a:t>
            </a:r>
            <a:endParaRPr lang="de-DE" dirty="0"/>
          </a:p>
          <a:p>
            <a:pPr marL="457200" lvl="1" indent="0">
              <a:buNone/>
              <a:defRPr/>
            </a:pPr>
            <a:r>
              <a:rPr lang="de-DE" dirty="0"/>
              <a:t>Herren-Oberliga-Hamburg bis </a:t>
            </a:r>
            <a:r>
              <a:rPr lang="de-DE" b="1" strike="sngStrike" dirty="0"/>
              <a:t>Kreisklasse</a:t>
            </a:r>
            <a:r>
              <a:rPr lang="de-DE" dirty="0"/>
              <a:t> </a:t>
            </a:r>
            <a:r>
              <a:rPr lang="de-DE" b="1" dirty="0">
                <a:solidFill>
                  <a:schemeClr val="accent1"/>
                </a:solidFill>
              </a:rPr>
              <a:t>Kreisliga</a:t>
            </a:r>
            <a:r>
              <a:rPr lang="de-DE" dirty="0"/>
              <a:t> </a:t>
            </a:r>
            <a:r>
              <a:rPr lang="de-DE" b="1" dirty="0">
                <a:solidFill>
                  <a:schemeClr val="accent1"/>
                </a:solidFill>
              </a:rPr>
              <a:t>(nicht Kreisklasse)</a:t>
            </a:r>
          </a:p>
          <a:p>
            <a:pPr marL="457200" lvl="1" indent="0">
              <a:buNone/>
              <a:defRPr/>
            </a:pPr>
            <a:r>
              <a:rPr lang="de-DE" dirty="0"/>
              <a:t>und Frauen-Oberliga Hamburg bis Bezirksliga 5 Spieler*innen.</a:t>
            </a:r>
          </a:p>
          <a:p>
            <a:pPr marL="457200" lvl="1" indent="0">
              <a:buNone/>
              <a:defRPr/>
            </a:pPr>
            <a:r>
              <a:rPr lang="de-DE" dirty="0"/>
              <a:t>In diesen Spielklassen dürfen maximal 3 Spielunterbrechungen während des Spiels und zusätzlich die Halbzeitpause je Team für Wechsel genutzt werden. Eine Begrenzung von Wechseln pro Spielunterbrechung gibt es nicht. Bei Wechseln beider Teams in einer Spielunterbrechung zählt dies als je eine Spielunterbrechung pro Team.</a:t>
            </a:r>
            <a:endParaRPr kumimoji="0" lang="de-DE" b="1" i="0" u="none" strike="noStrike" kern="1200" cap="none" spc="0" normalizeH="0" baseline="0" noProof="0" dirty="0">
              <a:ln>
                <a:noFill/>
              </a:ln>
              <a:solidFill>
                <a:schemeClr val="bg1">
                  <a:lumMod val="50000"/>
                </a:schemeClr>
              </a:solidFill>
              <a:effectLst/>
              <a:uLnTx/>
              <a:uFillTx/>
              <a:latin typeface="DFB Sans" panose="020B0503030500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de-DE" sz="2400" b="1" i="0" u="none" strike="noStrike" kern="1200" cap="none" spc="0" normalizeH="0" baseline="0" noProof="0" dirty="0">
              <a:ln>
                <a:noFill/>
              </a:ln>
              <a:solidFill>
                <a:schemeClr val="bg1">
                  <a:lumMod val="50000"/>
                </a:schemeClr>
              </a:solidFill>
              <a:effectLst/>
              <a:uLnTx/>
              <a:uFillTx/>
              <a:latin typeface="DFB Sans" panose="020B0503030500020204" pitchFamily="34" charset="0"/>
              <a:ea typeface="+mn-ea"/>
              <a:cs typeface="+mn-cs"/>
            </a:endParaRPr>
          </a:p>
        </p:txBody>
      </p:sp>
    </p:spTree>
    <p:extLst>
      <p:ext uri="{BB962C8B-B14F-4D97-AF65-F5344CB8AC3E}">
        <p14:creationId xmlns:p14="http://schemas.microsoft.com/office/powerpoint/2010/main" val="9047918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05749A6-C182-4582-B933-3D2AB2B44738}"/>
              </a:ext>
            </a:extLst>
          </p:cNvPr>
          <p:cNvSpPr>
            <a:spLocks noGrp="1"/>
          </p:cNvSpPr>
          <p:nvPr>
            <p:ph type="body" sz="quarter" idx="11"/>
          </p:nvPr>
        </p:nvSpPr>
        <p:spPr/>
        <p:txBody>
          <a:bodyPr/>
          <a:lstStyle/>
          <a:p>
            <a:r>
              <a:rPr lang="de-DE" dirty="0"/>
              <a:t>Durchführungsbestimmungen</a:t>
            </a:r>
            <a:endParaRPr lang="de-DE" sz="3600" b="1" dirty="0"/>
          </a:p>
        </p:txBody>
      </p:sp>
      <p:sp>
        <p:nvSpPr>
          <p:cNvPr id="3" name="Inhaltsplatzhalter 2">
            <a:extLst>
              <a:ext uri="{FF2B5EF4-FFF2-40B4-BE49-F238E27FC236}">
                <a16:creationId xmlns:a16="http://schemas.microsoft.com/office/drawing/2014/main" id="{71E42D6C-66FE-4134-B72E-65AC18B6E79C}"/>
              </a:ext>
            </a:extLst>
          </p:cNvPr>
          <p:cNvSpPr>
            <a:spLocks noGrp="1"/>
          </p:cNvSpPr>
          <p:nvPr>
            <p:ph sz="quarter" idx="12"/>
          </p:nvPr>
        </p:nvSpPr>
        <p:spPr/>
        <p:txBody>
          <a:bodyPr>
            <a:noAutofit/>
          </a:bodyPr>
          <a:lstStyle/>
          <a:p>
            <a:pPr marL="0" indent="0">
              <a:buNone/>
            </a:pPr>
            <a:r>
              <a:rPr lang="de-DE" b="1" u="sng" dirty="0"/>
              <a:t>3.3 Auswechseln von Spielern/Spielerinnen:</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de-DE" sz="600" b="1" i="0" u="none" strike="noStrike" kern="1200" cap="none" spc="0" normalizeH="0" baseline="0" noProof="0" dirty="0">
              <a:ln>
                <a:noFill/>
              </a:ln>
              <a:solidFill>
                <a:prstClr val="black"/>
              </a:solidFill>
              <a:effectLst/>
              <a:uLnTx/>
              <a:uFillTx/>
              <a:latin typeface="DFB Sans" panose="020B0503030500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de-DE" sz="2400" b="1" i="0" u="none" strike="noStrike" kern="1200" cap="none" spc="0" normalizeH="0" baseline="0" noProof="0" dirty="0">
                <a:ln>
                  <a:noFill/>
                </a:ln>
                <a:solidFill>
                  <a:prstClr val="black"/>
                </a:solidFill>
                <a:effectLst/>
                <a:uLnTx/>
                <a:uFillTx/>
                <a:latin typeface="DFB Sans" panose="020B0503030500020204" pitchFamily="34" charset="0"/>
                <a:ea typeface="+mn-ea"/>
                <a:cs typeface="+mn-cs"/>
              </a:rPr>
              <a:t>Geändert:</a:t>
            </a:r>
          </a:p>
          <a:p>
            <a:pPr marL="457200" lvl="1" indent="0">
              <a:buNone/>
              <a:defRPr/>
            </a:pPr>
            <a:r>
              <a:rPr lang="de-DE" b="1" dirty="0">
                <a:solidFill>
                  <a:schemeClr val="accent1"/>
                </a:solidFill>
              </a:rPr>
              <a:t>Kreisklassen			5 Spieler*innen,</a:t>
            </a:r>
          </a:p>
          <a:p>
            <a:pPr marL="457200" lvl="1" indent="0">
              <a:buNone/>
              <a:defRPr/>
            </a:pPr>
            <a:r>
              <a:rPr lang="de-DE" dirty="0"/>
              <a:t>Frauen-Kreisliga 			5 Spielerinnen</a:t>
            </a:r>
          </a:p>
          <a:p>
            <a:pPr marL="457200" lvl="1" indent="0">
              <a:buNone/>
              <a:defRPr/>
            </a:pPr>
            <a:r>
              <a:rPr lang="de-DE" dirty="0"/>
              <a:t>Ü-Bereich 				alle Spieler*innen auf dem Spielbericht</a:t>
            </a:r>
          </a:p>
          <a:p>
            <a:pPr marL="457200" lvl="1" indent="0">
              <a:buNone/>
              <a:defRPr/>
            </a:pPr>
            <a:r>
              <a:rPr lang="de-DE" dirty="0"/>
              <a:t>9er- und 8er-Mannschaften 	4 Spieler*innen,</a:t>
            </a:r>
          </a:p>
          <a:p>
            <a:pPr marL="457200" lvl="1" indent="0">
              <a:buNone/>
              <a:defRPr/>
            </a:pPr>
            <a:r>
              <a:rPr lang="de-DE" dirty="0"/>
              <a:t>[…]</a:t>
            </a:r>
          </a:p>
          <a:p>
            <a:pPr marL="457200" lvl="1" indent="0">
              <a:buNone/>
              <a:defRPr/>
            </a:pPr>
            <a:r>
              <a:rPr lang="de-DE" dirty="0"/>
              <a:t>Es kann beliebig oft ein- und ausgewechselt werden.</a:t>
            </a:r>
            <a:endParaRPr kumimoji="0" lang="de-DE" b="1" i="0" u="none" strike="noStrike" kern="1200" cap="none" spc="0" normalizeH="0" baseline="0" noProof="0" dirty="0">
              <a:ln>
                <a:noFill/>
              </a:ln>
              <a:solidFill>
                <a:schemeClr val="bg1">
                  <a:lumMod val="50000"/>
                </a:schemeClr>
              </a:solidFill>
              <a:effectLst/>
              <a:uLnTx/>
              <a:uFillTx/>
              <a:latin typeface="DFB Sans" panose="020B0503030500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de-DE" sz="2400" b="1" i="0" u="none" strike="noStrike" kern="1200" cap="none" spc="0" normalizeH="0" baseline="0" noProof="0" dirty="0">
              <a:ln>
                <a:noFill/>
              </a:ln>
              <a:solidFill>
                <a:schemeClr val="bg1">
                  <a:lumMod val="50000"/>
                </a:schemeClr>
              </a:solidFill>
              <a:effectLst/>
              <a:uLnTx/>
              <a:uFillTx/>
              <a:latin typeface="DFB Sans" panose="020B0503030500020204" pitchFamily="34" charset="0"/>
              <a:ea typeface="+mn-ea"/>
              <a:cs typeface="+mn-cs"/>
            </a:endParaRPr>
          </a:p>
        </p:txBody>
      </p:sp>
    </p:spTree>
    <p:extLst>
      <p:ext uri="{BB962C8B-B14F-4D97-AF65-F5344CB8AC3E}">
        <p14:creationId xmlns:p14="http://schemas.microsoft.com/office/powerpoint/2010/main" val="2841885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63E479B-5ACD-D29A-3063-A840ED12AEEF}"/>
              </a:ext>
            </a:extLst>
          </p:cNvPr>
          <p:cNvSpPr>
            <a:spLocks noGrp="1"/>
          </p:cNvSpPr>
          <p:nvPr>
            <p:ph sz="quarter" idx="12"/>
          </p:nvPr>
        </p:nvSpPr>
        <p:spPr>
          <a:xfrm>
            <a:off x="589577" y="1465117"/>
            <a:ext cx="11007304" cy="4520177"/>
          </a:xfrm>
        </p:spPr>
        <p:txBody>
          <a:bodyPr>
            <a:noAutofit/>
          </a:bodyPr>
          <a:lstStyle/>
          <a:p>
            <a:pPr marL="0" indent="0" algn="ctr">
              <a:buFont typeface="Arial" panose="020B0604020202020204" pitchFamily="34" charset="0"/>
              <a:buNone/>
            </a:pPr>
            <a:endParaRPr lang="de-DE" altLang="de-DE" sz="4000" b="1" dirty="0">
              <a:latin typeface="DFB Sans" panose="020B0503030500020204"/>
            </a:endParaRPr>
          </a:p>
          <a:p>
            <a:pPr marL="0" indent="0" algn="ctr">
              <a:buFont typeface="Arial" panose="020B0604020202020204" pitchFamily="34" charset="0"/>
              <a:buNone/>
            </a:pPr>
            <a:endParaRPr lang="de-DE" altLang="de-DE" sz="4000" b="1" dirty="0">
              <a:latin typeface="DFB Sans" panose="020B0503030500020204"/>
            </a:endParaRPr>
          </a:p>
          <a:p>
            <a:pPr marL="0" indent="0" algn="ctr">
              <a:buFont typeface="Arial" panose="020B0604020202020204" pitchFamily="34" charset="0"/>
              <a:buNone/>
            </a:pPr>
            <a:r>
              <a:rPr lang="de-DE" altLang="de-DE" sz="4000" b="1" dirty="0">
                <a:latin typeface="DFB Sans" panose="020B0503030500020204"/>
              </a:rPr>
              <a:t>Regeländerungen Saison 2024 / 2025</a:t>
            </a:r>
          </a:p>
          <a:p>
            <a:pPr marL="457200" lvl="1" indent="0">
              <a:lnSpc>
                <a:spcPts val="2000"/>
              </a:lnSpc>
              <a:spcBef>
                <a:spcPts val="800"/>
              </a:spcBef>
              <a:buClr>
                <a:schemeClr val="accent2"/>
              </a:buClr>
              <a:buNone/>
            </a:pPr>
            <a:endParaRPr lang="de-DE" sz="2400" dirty="0">
              <a:solidFill>
                <a:schemeClr val="tx1"/>
              </a:solidFill>
            </a:endParaRPr>
          </a:p>
        </p:txBody>
      </p:sp>
    </p:spTree>
    <p:extLst>
      <p:ext uri="{BB962C8B-B14F-4D97-AF65-F5344CB8AC3E}">
        <p14:creationId xmlns:p14="http://schemas.microsoft.com/office/powerpoint/2010/main" val="26922928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05749A6-C182-4582-B933-3D2AB2B44738}"/>
              </a:ext>
            </a:extLst>
          </p:cNvPr>
          <p:cNvSpPr>
            <a:spLocks noGrp="1"/>
          </p:cNvSpPr>
          <p:nvPr>
            <p:ph type="body" sz="quarter" idx="11"/>
          </p:nvPr>
        </p:nvSpPr>
        <p:spPr/>
        <p:txBody>
          <a:bodyPr/>
          <a:lstStyle/>
          <a:p>
            <a:r>
              <a:rPr lang="de-DE" dirty="0"/>
              <a:t>Durchführungsbestimmungen</a:t>
            </a:r>
            <a:endParaRPr lang="de-DE" sz="3600" b="1" dirty="0"/>
          </a:p>
        </p:txBody>
      </p:sp>
      <p:sp>
        <p:nvSpPr>
          <p:cNvPr id="3" name="Inhaltsplatzhalter 2">
            <a:extLst>
              <a:ext uri="{FF2B5EF4-FFF2-40B4-BE49-F238E27FC236}">
                <a16:creationId xmlns:a16="http://schemas.microsoft.com/office/drawing/2014/main" id="{71E42D6C-66FE-4134-B72E-65AC18B6E79C}"/>
              </a:ext>
            </a:extLst>
          </p:cNvPr>
          <p:cNvSpPr>
            <a:spLocks noGrp="1"/>
          </p:cNvSpPr>
          <p:nvPr>
            <p:ph sz="quarter" idx="12"/>
          </p:nvPr>
        </p:nvSpPr>
        <p:spPr/>
        <p:txBody>
          <a:bodyPr>
            <a:noAutofit/>
          </a:bodyPr>
          <a:lstStyle/>
          <a:p>
            <a:pPr marL="0" indent="0">
              <a:buNone/>
            </a:pPr>
            <a:r>
              <a:rPr lang="de-DE" b="1" u="sng" dirty="0"/>
              <a:t>3.28 Spielbericht-Online:</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de-DE" sz="600" b="1" i="0" u="none" strike="noStrike" kern="1200" cap="none" spc="0" normalizeH="0" baseline="0" noProof="0" dirty="0">
              <a:ln>
                <a:noFill/>
              </a:ln>
              <a:solidFill>
                <a:prstClr val="black"/>
              </a:solidFill>
              <a:effectLst/>
              <a:uLnTx/>
              <a:uFillTx/>
              <a:latin typeface="DFB Sans" panose="020B0503030500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de-DE" b="1" dirty="0">
                <a:solidFill>
                  <a:prstClr val="black"/>
                </a:solidFill>
              </a:rPr>
              <a:t>Schärfer</a:t>
            </a:r>
            <a:r>
              <a:rPr kumimoji="0" lang="de-DE" sz="2400" b="1" i="0" u="none" strike="noStrike" kern="1200" cap="none" spc="0" normalizeH="0" baseline="0" noProof="0" dirty="0">
                <a:ln>
                  <a:noFill/>
                </a:ln>
                <a:solidFill>
                  <a:prstClr val="black"/>
                </a:solidFill>
                <a:effectLst/>
                <a:uLnTx/>
                <a:uFillTx/>
                <a:latin typeface="DFB Sans" panose="020B0503030500020204" pitchFamily="34" charset="0"/>
                <a:ea typeface="+mn-ea"/>
                <a:cs typeface="+mn-cs"/>
              </a:rPr>
              <a:t> im</a:t>
            </a:r>
            <a:r>
              <a:rPr kumimoji="0" lang="de-DE" sz="2400" b="1" i="0" u="none" strike="noStrike" kern="1200" cap="none" spc="0" normalizeH="0" noProof="0" dirty="0">
                <a:ln>
                  <a:noFill/>
                </a:ln>
                <a:solidFill>
                  <a:prstClr val="black"/>
                </a:solidFill>
                <a:effectLst/>
                <a:uLnTx/>
                <a:uFillTx/>
                <a:latin typeface="DFB Sans" panose="020B0503030500020204" pitchFamily="34" charset="0"/>
                <a:ea typeface="+mn-ea"/>
                <a:cs typeface="+mn-cs"/>
              </a:rPr>
              <a:t> Fokus</a:t>
            </a:r>
            <a:r>
              <a:rPr kumimoji="0" lang="de-DE" sz="2400" b="1" i="0" u="none" strike="noStrike" kern="1200" cap="none" spc="0" normalizeH="0" baseline="0" noProof="0" dirty="0">
                <a:ln>
                  <a:noFill/>
                </a:ln>
                <a:solidFill>
                  <a:prstClr val="black"/>
                </a:solidFill>
                <a:effectLst/>
                <a:uLnTx/>
                <a:uFillTx/>
                <a:latin typeface="DFB Sans" panose="020B0503030500020204" pitchFamily="34" charset="0"/>
                <a:ea typeface="+mn-ea"/>
                <a:cs typeface="+mn-cs"/>
              </a:rPr>
              <a:t>:</a:t>
            </a:r>
          </a:p>
          <a:p>
            <a:pPr marL="457200" lvl="1" indent="0">
              <a:buNone/>
              <a:defRPr/>
            </a:pPr>
            <a:r>
              <a:rPr lang="de-DE" dirty="0"/>
              <a:t>Bei allen Spielen ist der Spielbericht-Online verpflichtend anzuwenden.</a:t>
            </a:r>
          </a:p>
          <a:p>
            <a:pPr marL="457200" lvl="1" indent="0">
              <a:buNone/>
              <a:defRPr/>
            </a:pPr>
            <a:r>
              <a:rPr lang="de-DE" dirty="0"/>
              <a:t>Vereine können max. 7 Tage vor dem Spiel die Mannschaftsaufstellung einarbeiten bis zur Freigabe durch die Trainer*innen oder Funktionsträger*innen </a:t>
            </a:r>
            <a:r>
              <a:rPr lang="de-DE" b="1" dirty="0">
                <a:solidFill>
                  <a:schemeClr val="tx2"/>
                </a:solidFill>
              </a:rPr>
              <a:t>spätestens</a:t>
            </a:r>
            <a:r>
              <a:rPr lang="de-DE" dirty="0"/>
              <a:t> 30 Minuten </a:t>
            </a:r>
            <a:r>
              <a:rPr lang="de-DE" b="1" strike="sngStrike" dirty="0"/>
              <a:t>vor dem Spiel</a:t>
            </a:r>
            <a:r>
              <a:rPr lang="de-DE" b="1" dirty="0"/>
              <a:t> </a:t>
            </a:r>
            <a:r>
              <a:rPr lang="de-DE" b="1" dirty="0">
                <a:solidFill>
                  <a:schemeClr val="tx2"/>
                </a:solidFill>
              </a:rPr>
              <a:t>der vom HFV angesetzten Anstoßzeit</a:t>
            </a:r>
            <a:r>
              <a:rPr lang="de-DE" dirty="0"/>
              <a:t>.</a:t>
            </a:r>
          </a:p>
          <a:p>
            <a:pPr marL="457200" lvl="1" indent="0">
              <a:buNone/>
              <a:defRPr/>
            </a:pPr>
            <a:endParaRPr kumimoji="0" lang="de-DE" sz="1000" u="none" strike="noStrike" kern="1200" cap="none" spc="0" normalizeH="0" baseline="0" noProof="0" dirty="0">
              <a:ln>
                <a:noFill/>
              </a:ln>
              <a:effectLst/>
              <a:uLnTx/>
              <a:uFillTx/>
            </a:endParaRPr>
          </a:p>
          <a:p>
            <a:pPr marL="457200" lvl="1" indent="0">
              <a:buNone/>
              <a:defRPr/>
            </a:pPr>
            <a:r>
              <a:rPr lang="de-DE" b="1" u="sng" dirty="0"/>
              <a:t>Im Herren- und Frauen-Leistungsbereich</a:t>
            </a:r>
            <a:r>
              <a:rPr lang="de-DE" dirty="0"/>
              <a:t> ist der Spielbericht spätestens 30 Minuten vor </a:t>
            </a:r>
            <a:r>
              <a:rPr lang="de-DE" b="1" strike="sngStrike" dirty="0"/>
              <a:t>Spielbeginn</a:t>
            </a:r>
            <a:r>
              <a:rPr lang="de-DE" dirty="0"/>
              <a:t> </a:t>
            </a:r>
            <a:r>
              <a:rPr lang="de-DE" b="1" dirty="0">
                <a:solidFill>
                  <a:schemeClr val="tx2"/>
                </a:solidFill>
              </a:rPr>
              <a:t>der vom HFV angesetzten Anstoßzeit </a:t>
            </a:r>
            <a:r>
              <a:rPr lang="de-DE" dirty="0"/>
              <a:t>freizugeben.</a:t>
            </a:r>
            <a:endParaRPr kumimoji="0" lang="de-DE" u="none" strike="noStrike" kern="1200" cap="none" spc="0" normalizeH="0" baseline="0" noProof="0" dirty="0">
              <a:ln>
                <a:noFill/>
              </a:ln>
              <a:effectLst/>
              <a:uLnTx/>
              <a:uFillTx/>
            </a:endParaRPr>
          </a:p>
          <a:p>
            <a:pPr marL="457200" lvl="1" indent="0">
              <a:buNone/>
              <a:defRPr/>
            </a:pPr>
            <a:endParaRPr kumimoji="0" lang="de-DE" sz="1800" u="none" strike="noStrike" kern="1200" cap="none" spc="0" normalizeH="0" baseline="0" noProof="0" dirty="0">
              <a:ln>
                <a:noFill/>
              </a:ln>
              <a:effectLst/>
              <a:uLnTx/>
              <a:uFillTx/>
            </a:endParaRPr>
          </a:p>
          <a:p>
            <a:pPr marL="0" indent="0">
              <a:buNone/>
              <a:defRPr/>
            </a:pPr>
            <a:r>
              <a:rPr lang="de-DE" b="1" u="sng" dirty="0"/>
              <a:t>Fazit:</a:t>
            </a:r>
            <a:r>
              <a:rPr lang="de-DE" dirty="0"/>
              <a:t>       </a:t>
            </a:r>
            <a:r>
              <a:rPr lang="de-DE" b="1" dirty="0">
                <a:solidFill>
                  <a:srgbClr val="00B050"/>
                </a:solidFill>
              </a:rPr>
              <a:t>Meldet Verspätungen bei der Freigabe bitte konsequent im</a:t>
            </a:r>
          </a:p>
          <a:p>
            <a:pPr marL="0" indent="0">
              <a:spcBef>
                <a:spcPts val="0"/>
              </a:spcBef>
              <a:buNone/>
              <a:defRPr/>
            </a:pPr>
            <a:r>
              <a:rPr lang="de-DE" b="1" dirty="0">
                <a:solidFill>
                  <a:srgbClr val="00B050"/>
                </a:solidFill>
              </a:rPr>
              <a:t>	     Spielbericht</a:t>
            </a:r>
          </a:p>
          <a:p>
            <a:pPr marL="0" indent="0">
              <a:buNone/>
              <a:defRPr/>
            </a:pPr>
            <a:endParaRPr kumimoji="0" lang="de-DE" b="1" i="0" u="none" strike="noStrike" kern="1200" cap="none" spc="0" normalizeH="0" baseline="0" noProof="0" dirty="0">
              <a:ln>
                <a:noFill/>
              </a:ln>
              <a:solidFill>
                <a:schemeClr val="bg1">
                  <a:lumMod val="50000"/>
                </a:schemeClr>
              </a:solidFill>
              <a:effectLst/>
              <a:uLnTx/>
              <a:uFillTx/>
              <a:latin typeface="DFB Sans" panose="020B0503030500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de-DE" sz="2400" b="1" i="0" u="none" strike="noStrike" kern="1200" cap="none" spc="0" normalizeH="0" baseline="0" noProof="0" dirty="0">
              <a:ln>
                <a:noFill/>
              </a:ln>
              <a:solidFill>
                <a:schemeClr val="bg1">
                  <a:lumMod val="50000"/>
                </a:schemeClr>
              </a:solidFill>
              <a:effectLst/>
              <a:uLnTx/>
              <a:uFillTx/>
              <a:latin typeface="DFB Sans" panose="020B0503030500020204" pitchFamily="34" charset="0"/>
              <a:ea typeface="+mn-ea"/>
              <a:cs typeface="+mn-cs"/>
            </a:endParaRPr>
          </a:p>
        </p:txBody>
      </p:sp>
    </p:spTree>
    <p:extLst>
      <p:ext uri="{BB962C8B-B14F-4D97-AF65-F5344CB8AC3E}">
        <p14:creationId xmlns:p14="http://schemas.microsoft.com/office/powerpoint/2010/main" val="39818346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05749A6-C182-4582-B933-3D2AB2B44738}"/>
              </a:ext>
            </a:extLst>
          </p:cNvPr>
          <p:cNvSpPr>
            <a:spLocks noGrp="1"/>
          </p:cNvSpPr>
          <p:nvPr>
            <p:ph type="body" sz="quarter" idx="11"/>
          </p:nvPr>
        </p:nvSpPr>
        <p:spPr/>
        <p:txBody>
          <a:bodyPr/>
          <a:lstStyle/>
          <a:p>
            <a:r>
              <a:rPr lang="de-DE" dirty="0"/>
              <a:t>Durchführungsbestimmungen</a:t>
            </a:r>
            <a:endParaRPr lang="de-DE" sz="3600" b="1" dirty="0"/>
          </a:p>
        </p:txBody>
      </p:sp>
      <p:sp>
        <p:nvSpPr>
          <p:cNvPr id="3" name="Inhaltsplatzhalter 2">
            <a:extLst>
              <a:ext uri="{FF2B5EF4-FFF2-40B4-BE49-F238E27FC236}">
                <a16:creationId xmlns:a16="http://schemas.microsoft.com/office/drawing/2014/main" id="{71E42D6C-66FE-4134-B72E-65AC18B6E79C}"/>
              </a:ext>
            </a:extLst>
          </p:cNvPr>
          <p:cNvSpPr>
            <a:spLocks noGrp="1"/>
          </p:cNvSpPr>
          <p:nvPr>
            <p:ph sz="quarter" idx="12"/>
          </p:nvPr>
        </p:nvSpPr>
        <p:spPr/>
        <p:txBody>
          <a:bodyPr>
            <a:noAutofit/>
          </a:bodyPr>
          <a:lstStyle/>
          <a:p>
            <a:pPr marL="0" indent="0">
              <a:buNone/>
            </a:pPr>
            <a:r>
              <a:rPr lang="de-DE" b="1" u="sng" dirty="0"/>
              <a:t>2.1.2 Ansprechpartner*innen für Schiedsrichter*innen:</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de-DE" sz="600" b="1" i="0" u="none" strike="noStrike" kern="1200" cap="none" spc="0" normalizeH="0" baseline="0" noProof="0" dirty="0">
              <a:ln>
                <a:noFill/>
              </a:ln>
              <a:solidFill>
                <a:prstClr val="black"/>
              </a:solidFill>
              <a:effectLst/>
              <a:uLnTx/>
              <a:uFillTx/>
              <a:latin typeface="DFB Sans" panose="020B0503030500020204" pitchFamily="34" charset="0"/>
              <a:ea typeface="+mn-ea"/>
              <a:cs typeface="+mn-cs"/>
            </a:endParaRPr>
          </a:p>
          <a:p>
            <a:pPr marL="457200" lvl="1" indent="0">
              <a:buNone/>
              <a:defRPr/>
            </a:pPr>
            <a:r>
              <a:rPr lang="de-DE" dirty="0"/>
              <a:t>Bei Pflichtspielen aller Herrenklassen, inkl. Herren Ü32, Ü40, Ü50, Ü55 und Ü60, mit Ausnahme der Herren-Oberliga (hier gelten die besonderen Sicherheitsrichtlinien für die Oberliga Hamburg) und der A- bis C-Junior*innen haben der Platz- und Gastverein jeweils einen Ansprechpartner/eine Ansprechpartnerin für die Schiedsrichter*innen zu benennen. Die Ansprechpartner*innen sind im </a:t>
            </a:r>
            <a:r>
              <a:rPr lang="de-DE" dirty="0" err="1"/>
              <a:t>DFBnet</a:t>
            </a:r>
            <a:r>
              <a:rPr lang="de-DE" dirty="0"/>
              <a:t>-Spielbericht in dem dafür vorgesehenen Feld aufzuführen. </a:t>
            </a:r>
            <a:r>
              <a:rPr lang="de-DE" u="sng" dirty="0"/>
              <a:t>Die Ansprechpartner*innen, die volljährig sein müssen, sollen sich spätestens 15 Minuten vor Spielbeginn bei den Schiedsrichter*innen persönlich vorstellen. </a:t>
            </a:r>
            <a:r>
              <a:rPr lang="de-DE" dirty="0"/>
              <a:t>Der*Die Ansprechpartner*in kann auch andere Funktionen bezüglich eines Spiels wahrnehmen. Wenn mehrere Offizielle im Spielbericht vermerkt und somit vorhanden sind, sollte weder der*die Trainer*in noch Co-Trainer*in diese Funktion ausüben.</a:t>
            </a:r>
          </a:p>
          <a:p>
            <a:pPr marL="0" indent="0">
              <a:buNone/>
              <a:defRPr/>
            </a:pPr>
            <a:r>
              <a:rPr lang="de-DE" b="1" u="sng" dirty="0"/>
              <a:t>Fazit:</a:t>
            </a:r>
            <a:r>
              <a:rPr lang="de-DE" dirty="0"/>
              <a:t>       </a:t>
            </a:r>
            <a:r>
              <a:rPr lang="de-DE" b="1" dirty="0">
                <a:solidFill>
                  <a:srgbClr val="00B050"/>
                </a:solidFill>
              </a:rPr>
              <a:t>bitte konsequent im Spielbericht vermerken, wenn nicht erfolgt</a:t>
            </a:r>
          </a:p>
          <a:p>
            <a:pPr marL="0" indent="0">
              <a:buNone/>
              <a:defRPr/>
            </a:pPr>
            <a:endParaRPr lang="de-DE" b="1" dirty="0">
              <a:solidFill>
                <a:schemeClr val="tx2"/>
              </a:solidFill>
            </a:endParaRPr>
          </a:p>
        </p:txBody>
      </p:sp>
    </p:spTree>
    <p:extLst>
      <p:ext uri="{BB962C8B-B14F-4D97-AF65-F5344CB8AC3E}">
        <p14:creationId xmlns:p14="http://schemas.microsoft.com/office/powerpoint/2010/main" val="24173901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05749A6-C182-4582-B933-3D2AB2B44738}"/>
              </a:ext>
            </a:extLst>
          </p:cNvPr>
          <p:cNvSpPr>
            <a:spLocks noGrp="1"/>
          </p:cNvSpPr>
          <p:nvPr>
            <p:ph type="body" sz="quarter" idx="11"/>
          </p:nvPr>
        </p:nvSpPr>
        <p:spPr/>
        <p:txBody>
          <a:bodyPr/>
          <a:lstStyle/>
          <a:p>
            <a:r>
              <a:rPr lang="de-DE" dirty="0"/>
              <a:t>Durchführungsbestimmungen</a:t>
            </a:r>
            <a:endParaRPr lang="de-DE" sz="3600" b="1" dirty="0"/>
          </a:p>
        </p:txBody>
      </p:sp>
      <p:sp>
        <p:nvSpPr>
          <p:cNvPr id="3" name="Inhaltsplatzhalter 2">
            <a:extLst>
              <a:ext uri="{FF2B5EF4-FFF2-40B4-BE49-F238E27FC236}">
                <a16:creationId xmlns:a16="http://schemas.microsoft.com/office/drawing/2014/main" id="{71E42D6C-66FE-4134-B72E-65AC18B6E79C}"/>
              </a:ext>
            </a:extLst>
          </p:cNvPr>
          <p:cNvSpPr>
            <a:spLocks noGrp="1"/>
          </p:cNvSpPr>
          <p:nvPr>
            <p:ph sz="quarter" idx="12"/>
          </p:nvPr>
        </p:nvSpPr>
        <p:spPr/>
        <p:txBody>
          <a:bodyPr>
            <a:noAutofit/>
          </a:bodyPr>
          <a:lstStyle/>
          <a:p>
            <a:pPr marL="0" indent="0">
              <a:buNone/>
            </a:pPr>
            <a:r>
              <a:rPr lang="de-DE" b="1" u="sng" dirty="0"/>
              <a:t>3.28.1.1 Rückennummern Spielbericht-Online:</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de-DE" sz="600" b="1" i="0" u="none" strike="noStrike" kern="1200" cap="none" spc="0" normalizeH="0" baseline="0" noProof="0" dirty="0">
              <a:ln>
                <a:noFill/>
              </a:ln>
              <a:solidFill>
                <a:prstClr val="black"/>
              </a:solidFill>
              <a:effectLst/>
              <a:uLnTx/>
              <a:uFillTx/>
              <a:latin typeface="DFB Sans" panose="020B0503030500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de-DE" b="1" dirty="0">
                <a:solidFill>
                  <a:prstClr val="black"/>
                </a:solidFill>
              </a:rPr>
              <a:t>Ergänzt</a:t>
            </a:r>
            <a:r>
              <a:rPr kumimoji="0" lang="de-DE" sz="2400" b="1" i="0" u="none" strike="noStrike" kern="1200" cap="none" spc="0" normalizeH="0" baseline="0" noProof="0" dirty="0">
                <a:ln>
                  <a:noFill/>
                </a:ln>
                <a:solidFill>
                  <a:prstClr val="black"/>
                </a:solidFill>
                <a:effectLst/>
                <a:uLnTx/>
                <a:uFillTx/>
                <a:latin typeface="DFB Sans" panose="020B0503030500020204" pitchFamily="34" charset="0"/>
                <a:ea typeface="+mn-ea"/>
                <a:cs typeface="+mn-cs"/>
              </a:rPr>
              <a:t>:</a:t>
            </a:r>
          </a:p>
          <a:p>
            <a:pPr marL="457200" lvl="1" indent="0">
              <a:buNone/>
              <a:defRPr/>
            </a:pPr>
            <a:r>
              <a:rPr lang="de-DE" dirty="0"/>
              <a:t>Die Rückennummer 88 auf Trikot, Hose, Stutzen oder sonstiger Kleidung im Rahmen eines Fußballspiels ist verboten.</a:t>
            </a:r>
          </a:p>
          <a:p>
            <a:pPr marL="457200" lvl="1" indent="0">
              <a:buNone/>
              <a:defRPr/>
            </a:pPr>
            <a:endParaRPr lang="de-DE" dirty="0"/>
          </a:p>
          <a:p>
            <a:pPr marL="457200" lvl="1" indent="0">
              <a:buNone/>
              <a:defRPr/>
            </a:pPr>
            <a:r>
              <a:rPr lang="de-DE" b="1" dirty="0">
                <a:solidFill>
                  <a:schemeClr val="tx2"/>
                </a:solidFill>
              </a:rPr>
              <a:t>Die Rückennummer darf nicht eine Null sein und darf auch nicht dreistellig oder höher sein.</a:t>
            </a:r>
            <a:endParaRPr kumimoji="0" lang="de-DE" b="1" i="0" u="none" strike="noStrike" kern="1200" cap="none" spc="0" normalizeH="0" baseline="0" noProof="0" dirty="0">
              <a:ln>
                <a:noFill/>
              </a:ln>
              <a:solidFill>
                <a:schemeClr val="bg1">
                  <a:lumMod val="50000"/>
                </a:schemeClr>
              </a:solidFill>
              <a:effectLst/>
              <a:uLnTx/>
              <a:uFillTx/>
              <a:latin typeface="DFB Sans" panose="020B0503030500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de-DE" sz="2400" b="1" i="0" u="none" strike="noStrike" kern="1200" cap="none" spc="0" normalizeH="0" baseline="0" noProof="0" dirty="0">
              <a:ln>
                <a:noFill/>
              </a:ln>
              <a:solidFill>
                <a:schemeClr val="bg1">
                  <a:lumMod val="50000"/>
                </a:schemeClr>
              </a:solidFill>
              <a:effectLst/>
              <a:uLnTx/>
              <a:uFillTx/>
              <a:latin typeface="DFB Sans" panose="020B0503030500020204" pitchFamily="34" charset="0"/>
              <a:ea typeface="+mn-ea"/>
              <a:cs typeface="+mn-cs"/>
            </a:endParaRPr>
          </a:p>
        </p:txBody>
      </p:sp>
    </p:spTree>
    <p:extLst>
      <p:ext uri="{BB962C8B-B14F-4D97-AF65-F5344CB8AC3E}">
        <p14:creationId xmlns:p14="http://schemas.microsoft.com/office/powerpoint/2010/main" val="35365204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05749A6-C182-4582-B933-3D2AB2B44738}"/>
              </a:ext>
            </a:extLst>
          </p:cNvPr>
          <p:cNvSpPr>
            <a:spLocks noGrp="1"/>
          </p:cNvSpPr>
          <p:nvPr>
            <p:ph type="body" sz="quarter" idx="11"/>
          </p:nvPr>
        </p:nvSpPr>
        <p:spPr/>
        <p:txBody>
          <a:bodyPr/>
          <a:lstStyle/>
          <a:p>
            <a:r>
              <a:rPr lang="de-DE" dirty="0"/>
              <a:t>Durchführungsbestimmungen</a:t>
            </a:r>
            <a:endParaRPr lang="de-DE" sz="3600" b="1" dirty="0"/>
          </a:p>
        </p:txBody>
      </p:sp>
      <p:sp>
        <p:nvSpPr>
          <p:cNvPr id="3" name="Inhaltsplatzhalter 2">
            <a:extLst>
              <a:ext uri="{FF2B5EF4-FFF2-40B4-BE49-F238E27FC236}">
                <a16:creationId xmlns:a16="http://schemas.microsoft.com/office/drawing/2014/main" id="{71E42D6C-66FE-4134-B72E-65AC18B6E79C}"/>
              </a:ext>
            </a:extLst>
          </p:cNvPr>
          <p:cNvSpPr>
            <a:spLocks noGrp="1"/>
          </p:cNvSpPr>
          <p:nvPr>
            <p:ph sz="quarter" idx="12"/>
          </p:nvPr>
        </p:nvSpPr>
        <p:spPr/>
        <p:txBody>
          <a:bodyPr>
            <a:noAutofit/>
          </a:bodyPr>
          <a:lstStyle/>
          <a:p>
            <a:pPr marL="0" indent="0">
              <a:buNone/>
            </a:pPr>
            <a:r>
              <a:rPr lang="de-DE" b="1" u="sng" dirty="0"/>
              <a:t>9.2 Feldverweise und Sperren bei Junioren und Mädchen</a:t>
            </a:r>
          </a:p>
          <a:p>
            <a:pPr marL="0" indent="0">
              <a:buNone/>
            </a:pPr>
            <a:r>
              <a:rPr lang="de-DE" b="1" u="sng" dirty="0"/>
              <a:t>9.2.1 Feldverweise:</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de-DE" sz="600" b="1" i="0" u="none" strike="noStrike" kern="1200" cap="none" spc="0" normalizeH="0" baseline="0" noProof="0" dirty="0">
              <a:ln>
                <a:noFill/>
              </a:ln>
              <a:solidFill>
                <a:prstClr val="black"/>
              </a:solidFill>
              <a:effectLst/>
              <a:uLnTx/>
              <a:uFillTx/>
              <a:latin typeface="DFB Sans" panose="020B0503030500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de-DE" b="1" dirty="0">
                <a:solidFill>
                  <a:prstClr val="black"/>
                </a:solidFill>
              </a:rPr>
              <a:t>Ergänzt</a:t>
            </a:r>
            <a:r>
              <a:rPr kumimoji="0" lang="de-DE" sz="2400" b="1" i="0" u="none" strike="noStrike" kern="1200" cap="none" spc="0" normalizeH="0" baseline="0" noProof="0" dirty="0">
                <a:ln>
                  <a:noFill/>
                </a:ln>
                <a:solidFill>
                  <a:prstClr val="black"/>
                </a:solidFill>
                <a:effectLst/>
                <a:uLnTx/>
                <a:uFillTx/>
                <a:latin typeface="DFB Sans" panose="020B0503030500020204" pitchFamily="34" charset="0"/>
                <a:ea typeface="+mn-ea"/>
                <a:cs typeface="+mn-cs"/>
              </a:rPr>
              <a:t>:</a:t>
            </a:r>
          </a:p>
          <a:p>
            <a:pPr marL="457200" lvl="1" indent="0">
              <a:buNone/>
              <a:defRPr/>
            </a:pPr>
            <a:r>
              <a:rPr lang="de-DE" b="1" dirty="0">
                <a:solidFill>
                  <a:schemeClr val="accent1"/>
                </a:solidFill>
              </a:rPr>
              <a:t>Feldverweise auf Dauer sind analog zu den Erwachsenenspielklasse zu verhängen. </a:t>
            </a:r>
            <a:r>
              <a:rPr lang="de-DE" dirty="0"/>
              <a:t>Feldverweise mittels gelb/roter Karte sind nicht zulässig und finden im Junioren- und Mädchenbereich für die Spieler*innen keine Anwendung.</a:t>
            </a:r>
            <a:endParaRPr kumimoji="0" lang="de-DE" b="1" i="0" u="none" strike="noStrike" kern="1200" cap="none" spc="0" normalizeH="0" baseline="0" noProof="0" dirty="0">
              <a:ln>
                <a:noFill/>
              </a:ln>
              <a:solidFill>
                <a:schemeClr val="bg1">
                  <a:lumMod val="50000"/>
                </a:schemeClr>
              </a:solidFill>
              <a:effectLst/>
              <a:uLnTx/>
              <a:uFillTx/>
              <a:latin typeface="DFB Sans" panose="020B0503030500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de-DE" sz="2400" b="1" i="0" u="none" strike="noStrike" kern="1200" cap="none" spc="0" normalizeH="0" baseline="0" noProof="0" dirty="0">
              <a:ln>
                <a:noFill/>
              </a:ln>
              <a:solidFill>
                <a:schemeClr val="bg1">
                  <a:lumMod val="50000"/>
                </a:schemeClr>
              </a:solidFill>
              <a:effectLst/>
              <a:uLnTx/>
              <a:uFillTx/>
              <a:latin typeface="DFB Sans" panose="020B0503030500020204" pitchFamily="34" charset="0"/>
              <a:ea typeface="+mn-ea"/>
              <a:cs typeface="+mn-cs"/>
            </a:endParaRPr>
          </a:p>
        </p:txBody>
      </p:sp>
    </p:spTree>
    <p:extLst>
      <p:ext uri="{BB962C8B-B14F-4D97-AF65-F5344CB8AC3E}">
        <p14:creationId xmlns:p14="http://schemas.microsoft.com/office/powerpoint/2010/main" val="18449378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05749A6-C182-4582-B933-3D2AB2B44738}"/>
              </a:ext>
            </a:extLst>
          </p:cNvPr>
          <p:cNvSpPr>
            <a:spLocks noGrp="1"/>
          </p:cNvSpPr>
          <p:nvPr>
            <p:ph type="body" sz="quarter" idx="11"/>
          </p:nvPr>
        </p:nvSpPr>
        <p:spPr/>
        <p:txBody>
          <a:bodyPr/>
          <a:lstStyle/>
          <a:p>
            <a:r>
              <a:rPr lang="de-DE" dirty="0"/>
              <a:t>Durchführungsbestimmungen</a:t>
            </a:r>
            <a:endParaRPr lang="de-DE" sz="3600" b="1" dirty="0"/>
          </a:p>
        </p:txBody>
      </p:sp>
      <p:sp>
        <p:nvSpPr>
          <p:cNvPr id="3" name="Inhaltsplatzhalter 2">
            <a:extLst>
              <a:ext uri="{FF2B5EF4-FFF2-40B4-BE49-F238E27FC236}">
                <a16:creationId xmlns:a16="http://schemas.microsoft.com/office/drawing/2014/main" id="{71E42D6C-66FE-4134-B72E-65AC18B6E79C}"/>
              </a:ext>
            </a:extLst>
          </p:cNvPr>
          <p:cNvSpPr>
            <a:spLocks noGrp="1"/>
          </p:cNvSpPr>
          <p:nvPr>
            <p:ph sz="quarter" idx="12"/>
          </p:nvPr>
        </p:nvSpPr>
        <p:spPr/>
        <p:txBody>
          <a:bodyPr>
            <a:noAutofit/>
          </a:bodyPr>
          <a:lstStyle/>
          <a:p>
            <a:pPr marL="0" indent="0">
              <a:buNone/>
            </a:pPr>
            <a:r>
              <a:rPr lang="de-DE" b="1" u="sng" dirty="0"/>
              <a:t>9.2 Feldverweise und Sperren bei Junioren und Mädchen</a:t>
            </a:r>
          </a:p>
          <a:p>
            <a:pPr marL="0" indent="0">
              <a:buNone/>
            </a:pPr>
            <a:r>
              <a:rPr lang="de-DE" b="1" u="sng" dirty="0"/>
              <a:t>9.2.2 Feldverweis auf Zeit:</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de-DE" sz="600" b="1" i="0" u="none" strike="noStrike" kern="1200" cap="none" spc="0" normalizeH="0" baseline="0" noProof="0" dirty="0">
              <a:ln>
                <a:noFill/>
              </a:ln>
              <a:solidFill>
                <a:prstClr val="black"/>
              </a:solidFill>
              <a:effectLst/>
              <a:uLnTx/>
              <a:uFillTx/>
              <a:latin typeface="DFB Sans" panose="020B0503030500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de-DE" b="1" dirty="0">
                <a:solidFill>
                  <a:prstClr val="black"/>
                </a:solidFill>
              </a:rPr>
              <a:t>Ergänzt</a:t>
            </a:r>
            <a:r>
              <a:rPr kumimoji="0" lang="de-DE" sz="2400" b="1" i="0" u="none" strike="noStrike" kern="1200" cap="none" spc="0" normalizeH="0" baseline="0" noProof="0" dirty="0">
                <a:ln>
                  <a:noFill/>
                </a:ln>
                <a:solidFill>
                  <a:prstClr val="black"/>
                </a:solidFill>
                <a:effectLst/>
                <a:uLnTx/>
                <a:uFillTx/>
                <a:latin typeface="DFB Sans" panose="020B0503030500020204" pitchFamily="34" charset="0"/>
                <a:ea typeface="+mn-ea"/>
                <a:cs typeface="+mn-cs"/>
              </a:rPr>
              <a:t>:</a:t>
            </a:r>
          </a:p>
          <a:p>
            <a:pPr marL="457200" lvl="1" indent="0">
              <a:buNone/>
              <a:defRPr/>
            </a:pPr>
            <a:r>
              <a:rPr lang="de-DE" dirty="0"/>
              <a:t>Der Feldverweis auf Zeit beträgt 5 Minuten und wird ohne Karte per Handzeichen angezeigt</a:t>
            </a:r>
            <a:r>
              <a:rPr lang="de-DE" b="1" dirty="0">
                <a:solidFill>
                  <a:schemeClr val="accent1"/>
                </a:solidFill>
              </a:rPr>
              <a:t> </a:t>
            </a:r>
            <a:r>
              <a:rPr lang="de-DE" dirty="0"/>
              <a:t>und ausgesprochen. </a:t>
            </a:r>
          </a:p>
          <a:p>
            <a:pPr marL="457200" lvl="1" indent="0">
              <a:buNone/>
              <a:defRPr/>
            </a:pPr>
            <a:r>
              <a:rPr lang="de-DE" b="1" dirty="0">
                <a:solidFill>
                  <a:schemeClr val="accent1"/>
                </a:solidFill>
              </a:rPr>
              <a:t>Die Zeitmessung des Feldverweises auf Zeit beginnt mit der Wiederaufnahme des Spiels nach Aussprache der Zeitstrafe.</a:t>
            </a:r>
          </a:p>
          <a:p>
            <a:pPr marL="457200" lvl="1" indent="0">
              <a:buNone/>
              <a:defRPr/>
            </a:pPr>
            <a:r>
              <a:rPr lang="de-DE" b="1" dirty="0">
                <a:solidFill>
                  <a:schemeClr val="accent1"/>
                </a:solidFill>
              </a:rPr>
              <a:t>Die Spieler*innen können bei den Junioren und Mädchen aus erzieherischen Gründen bei einem geringfügigen unsportlichen Verhalten direkt und einmalig für fünf Minuten des Feldes verwiesen werden. </a:t>
            </a:r>
            <a:endParaRPr kumimoji="0" lang="de-DE" b="1" i="0" u="none" strike="noStrike" kern="1200" cap="none" spc="0" normalizeH="0" baseline="0" noProof="0" dirty="0">
              <a:ln>
                <a:noFill/>
              </a:ln>
              <a:solidFill>
                <a:schemeClr val="bg1">
                  <a:lumMod val="50000"/>
                </a:schemeClr>
              </a:solidFill>
              <a:effectLst/>
              <a:uLnTx/>
              <a:uFillTx/>
              <a:latin typeface="DFB Sans" panose="020B0503030500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de-DE" sz="2400" b="1" i="0" u="none" strike="noStrike" kern="1200" cap="none" spc="0" normalizeH="0" baseline="0" noProof="0" dirty="0">
              <a:ln>
                <a:noFill/>
              </a:ln>
              <a:solidFill>
                <a:schemeClr val="bg1">
                  <a:lumMod val="50000"/>
                </a:schemeClr>
              </a:solidFill>
              <a:effectLst/>
              <a:uLnTx/>
              <a:uFillTx/>
              <a:latin typeface="DFB Sans" panose="020B0503030500020204" pitchFamily="34" charset="0"/>
              <a:ea typeface="+mn-ea"/>
              <a:cs typeface="+mn-cs"/>
            </a:endParaRPr>
          </a:p>
        </p:txBody>
      </p:sp>
    </p:spTree>
    <p:extLst>
      <p:ext uri="{BB962C8B-B14F-4D97-AF65-F5344CB8AC3E}">
        <p14:creationId xmlns:p14="http://schemas.microsoft.com/office/powerpoint/2010/main" val="1229036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05749A6-C182-4582-B933-3D2AB2B44738}"/>
              </a:ext>
            </a:extLst>
          </p:cNvPr>
          <p:cNvSpPr>
            <a:spLocks noGrp="1"/>
          </p:cNvSpPr>
          <p:nvPr>
            <p:ph type="body" sz="quarter" idx="11"/>
          </p:nvPr>
        </p:nvSpPr>
        <p:spPr/>
        <p:txBody>
          <a:bodyPr/>
          <a:lstStyle/>
          <a:p>
            <a:r>
              <a:rPr lang="de-DE" dirty="0"/>
              <a:t>Durchführungsbestimmungen</a:t>
            </a:r>
            <a:endParaRPr lang="de-DE" sz="3600" b="1" dirty="0"/>
          </a:p>
        </p:txBody>
      </p:sp>
      <p:sp>
        <p:nvSpPr>
          <p:cNvPr id="3" name="Inhaltsplatzhalter 2">
            <a:extLst>
              <a:ext uri="{FF2B5EF4-FFF2-40B4-BE49-F238E27FC236}">
                <a16:creationId xmlns:a16="http://schemas.microsoft.com/office/drawing/2014/main" id="{71E42D6C-66FE-4134-B72E-65AC18B6E79C}"/>
              </a:ext>
            </a:extLst>
          </p:cNvPr>
          <p:cNvSpPr>
            <a:spLocks noGrp="1"/>
          </p:cNvSpPr>
          <p:nvPr>
            <p:ph sz="quarter" idx="12"/>
          </p:nvPr>
        </p:nvSpPr>
        <p:spPr/>
        <p:txBody>
          <a:bodyPr>
            <a:noAutofit/>
          </a:bodyPr>
          <a:lstStyle/>
          <a:p>
            <a:pPr marL="0" indent="0">
              <a:buNone/>
            </a:pPr>
            <a:r>
              <a:rPr lang="de-DE" b="1" u="sng" dirty="0"/>
              <a:t>9.2 Feldverweise und Sperren bei Junioren und Mädchen</a:t>
            </a:r>
          </a:p>
          <a:p>
            <a:pPr marL="0" indent="0">
              <a:buNone/>
            </a:pPr>
            <a:r>
              <a:rPr lang="de-DE" b="1" u="sng" dirty="0"/>
              <a:t>9.2.2 Feldverweis auf Zeit:</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de-DE" sz="600" b="1" i="0" u="none" strike="noStrike" kern="1200" cap="none" spc="0" normalizeH="0" baseline="0" noProof="0" dirty="0">
              <a:ln>
                <a:noFill/>
              </a:ln>
              <a:solidFill>
                <a:prstClr val="black"/>
              </a:solidFill>
              <a:effectLst/>
              <a:uLnTx/>
              <a:uFillTx/>
              <a:latin typeface="DFB Sans" panose="020B0503030500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de-DE" b="1" dirty="0">
                <a:solidFill>
                  <a:prstClr val="black"/>
                </a:solidFill>
              </a:rPr>
              <a:t>Ergänzt</a:t>
            </a:r>
            <a:r>
              <a:rPr kumimoji="0" lang="de-DE" sz="2400" b="1" i="0" u="none" strike="noStrike" kern="1200" cap="none" spc="0" normalizeH="0" baseline="0" noProof="0" dirty="0">
                <a:ln>
                  <a:noFill/>
                </a:ln>
                <a:solidFill>
                  <a:prstClr val="black"/>
                </a:solidFill>
                <a:effectLst/>
                <a:uLnTx/>
                <a:uFillTx/>
                <a:latin typeface="DFB Sans" panose="020B0503030500020204" pitchFamily="34" charset="0"/>
                <a:ea typeface="+mn-ea"/>
                <a:cs typeface="+mn-cs"/>
              </a:rPr>
              <a:t>:</a:t>
            </a:r>
          </a:p>
          <a:p>
            <a:pPr marL="457200" lvl="1" indent="0">
              <a:buNone/>
              <a:defRPr/>
            </a:pPr>
            <a:r>
              <a:rPr lang="de-DE" dirty="0"/>
              <a:t>Der Feldverweis auf Zeit beträgt 5 Minuten und wird ohne Karte per Handzeichen angezeigt</a:t>
            </a:r>
            <a:r>
              <a:rPr lang="de-DE" b="1" dirty="0">
                <a:solidFill>
                  <a:schemeClr val="accent1"/>
                </a:solidFill>
              </a:rPr>
              <a:t> </a:t>
            </a:r>
            <a:r>
              <a:rPr lang="de-DE" dirty="0"/>
              <a:t>und ausgesprochen. </a:t>
            </a:r>
          </a:p>
          <a:p>
            <a:pPr marL="457200" lvl="1" indent="0">
              <a:buNone/>
              <a:defRPr/>
            </a:pPr>
            <a:r>
              <a:rPr lang="de-DE" b="1" dirty="0">
                <a:solidFill>
                  <a:schemeClr val="accent1"/>
                </a:solidFill>
              </a:rPr>
              <a:t>Außerdem muss beim zweiten verwarnungswürdigen Vergehen der Feldverweis auf Zeit alternativ zur eigentlichen Gelb/Roten Karte erfolgen. Der Feldverweis auf Zeit ist im Spielbericht zu vermerken. </a:t>
            </a:r>
          </a:p>
          <a:p>
            <a:pPr marL="457200" lvl="1" indent="0">
              <a:buNone/>
              <a:defRPr/>
            </a:pPr>
            <a:r>
              <a:rPr lang="de-DE" b="1" dirty="0">
                <a:solidFill>
                  <a:schemeClr val="accent1"/>
                </a:solidFill>
              </a:rPr>
              <a:t>Nach einer Zeitstrafe kann nur noch ein Feldverweis auf Dauer erfolgen, eine Verwarnung im Anschluss ist nicht möglich. Der nächste Verwarnungsgrund führt folglich direkt zum Feldverweis auf Dauer durch zeigen der Roten Karte.</a:t>
            </a:r>
          </a:p>
        </p:txBody>
      </p:sp>
    </p:spTree>
    <p:extLst>
      <p:ext uri="{BB962C8B-B14F-4D97-AF65-F5344CB8AC3E}">
        <p14:creationId xmlns:p14="http://schemas.microsoft.com/office/powerpoint/2010/main" val="39049090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05749A6-C182-4582-B933-3D2AB2B44738}"/>
              </a:ext>
            </a:extLst>
          </p:cNvPr>
          <p:cNvSpPr>
            <a:spLocks noGrp="1"/>
          </p:cNvSpPr>
          <p:nvPr>
            <p:ph type="body" sz="quarter" idx="11"/>
          </p:nvPr>
        </p:nvSpPr>
        <p:spPr/>
        <p:txBody>
          <a:bodyPr/>
          <a:lstStyle/>
          <a:p>
            <a:r>
              <a:rPr lang="de-DE" dirty="0"/>
              <a:t>Durchführungsbestimmungen</a:t>
            </a:r>
            <a:endParaRPr lang="de-DE" sz="3600" b="1" dirty="0"/>
          </a:p>
        </p:txBody>
      </p:sp>
      <p:sp>
        <p:nvSpPr>
          <p:cNvPr id="3" name="Inhaltsplatzhalter 2">
            <a:extLst>
              <a:ext uri="{FF2B5EF4-FFF2-40B4-BE49-F238E27FC236}">
                <a16:creationId xmlns:a16="http://schemas.microsoft.com/office/drawing/2014/main" id="{71E42D6C-66FE-4134-B72E-65AC18B6E79C}"/>
              </a:ext>
            </a:extLst>
          </p:cNvPr>
          <p:cNvSpPr>
            <a:spLocks noGrp="1"/>
          </p:cNvSpPr>
          <p:nvPr>
            <p:ph sz="quarter" idx="12"/>
          </p:nvPr>
        </p:nvSpPr>
        <p:spPr/>
        <p:txBody>
          <a:bodyPr>
            <a:noAutofit/>
          </a:bodyPr>
          <a:lstStyle/>
          <a:p>
            <a:pPr marL="0" indent="0">
              <a:buNone/>
            </a:pPr>
            <a:r>
              <a:rPr lang="de-DE" b="1" u="sng" dirty="0"/>
              <a:t>9.2 Feldverweise und Sperren bei Junioren und Mädchen</a:t>
            </a:r>
          </a:p>
          <a:p>
            <a:pPr marL="0" indent="0">
              <a:buNone/>
            </a:pPr>
            <a:r>
              <a:rPr lang="de-DE" b="1" u="sng" dirty="0"/>
              <a:t>9.2.2 Feldverweis auf Zeit:</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de-DE" sz="600" b="1" i="0" u="none" strike="noStrike" kern="1200" cap="none" spc="0" normalizeH="0" baseline="0" noProof="0" dirty="0">
              <a:ln>
                <a:noFill/>
              </a:ln>
              <a:solidFill>
                <a:prstClr val="black"/>
              </a:solidFill>
              <a:effectLst/>
              <a:uLnTx/>
              <a:uFillTx/>
              <a:latin typeface="DFB Sans" panose="020B0503030500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de-DE" b="1" dirty="0">
                <a:solidFill>
                  <a:prstClr val="black"/>
                </a:solidFill>
              </a:rPr>
              <a:t>Ergänzt</a:t>
            </a:r>
            <a:r>
              <a:rPr kumimoji="0" lang="de-DE" sz="2400" b="1" i="0" u="none" strike="noStrike" kern="1200" cap="none" spc="0" normalizeH="0" baseline="0" noProof="0" dirty="0">
                <a:ln>
                  <a:noFill/>
                </a:ln>
                <a:solidFill>
                  <a:prstClr val="black"/>
                </a:solidFill>
                <a:effectLst/>
                <a:uLnTx/>
                <a:uFillTx/>
                <a:latin typeface="DFB Sans" panose="020B0503030500020204" pitchFamily="34" charset="0"/>
                <a:ea typeface="+mn-ea"/>
                <a:cs typeface="+mn-cs"/>
              </a:rPr>
              <a:t>:</a:t>
            </a:r>
          </a:p>
          <a:p>
            <a:pPr marL="457200" lvl="1" indent="0">
              <a:buNone/>
              <a:defRPr/>
            </a:pPr>
            <a:r>
              <a:rPr lang="de-DE" dirty="0"/>
              <a:t>Der Feldverweis auf Zeit beträgt 5 Minuten und wird ohne Karte per Handzeichen angezeigt</a:t>
            </a:r>
            <a:r>
              <a:rPr lang="de-DE" b="1" dirty="0">
                <a:solidFill>
                  <a:schemeClr val="accent1"/>
                </a:solidFill>
              </a:rPr>
              <a:t> </a:t>
            </a:r>
            <a:r>
              <a:rPr lang="de-DE" dirty="0"/>
              <a:t>und ausgesprochen.</a:t>
            </a:r>
          </a:p>
          <a:p>
            <a:pPr marL="457200" lvl="1" indent="0">
              <a:buNone/>
              <a:defRPr/>
            </a:pPr>
            <a:r>
              <a:rPr lang="de-DE" b="1" dirty="0">
                <a:solidFill>
                  <a:schemeClr val="tx2"/>
                </a:solidFill>
              </a:rPr>
              <a:t>Der Wiedereintritt in das Spiel ist nur während einer Spielruhe nach Ablauf der Zeitstrafe möglich.</a:t>
            </a:r>
          </a:p>
          <a:p>
            <a:pPr marL="457200" lvl="1" indent="0">
              <a:buNone/>
              <a:defRPr/>
            </a:pPr>
            <a:r>
              <a:rPr lang="de-DE" b="1" dirty="0">
                <a:solidFill>
                  <a:schemeClr val="tx2"/>
                </a:solidFill>
              </a:rPr>
              <a:t>Verweigert ein*e Spieler*in nach Ablauf der Zeit das Weiterspielen, kann dies*e Spieler*in durch eine*n Einwechselspieler*in ersetzt werden.</a:t>
            </a:r>
          </a:p>
          <a:p>
            <a:pPr marL="457200" lvl="1" indent="0">
              <a:buNone/>
              <a:defRPr/>
            </a:pPr>
            <a:endParaRPr lang="de-DE" sz="1800" dirty="0"/>
          </a:p>
          <a:p>
            <a:pPr marL="0" indent="0">
              <a:buNone/>
              <a:defRPr/>
            </a:pPr>
            <a:r>
              <a:rPr lang="de-DE" b="1" u="sng" dirty="0"/>
              <a:t>Fazit:</a:t>
            </a:r>
            <a:r>
              <a:rPr lang="de-DE" dirty="0"/>
              <a:t>       </a:t>
            </a:r>
            <a:r>
              <a:rPr lang="de-DE" b="1" dirty="0">
                <a:solidFill>
                  <a:srgbClr val="00B050"/>
                </a:solidFill>
              </a:rPr>
              <a:t>Wirklich neu ist nur der Wiedereintritt bei Spielruhe</a:t>
            </a:r>
            <a:endParaRPr lang="de-DE" b="1" dirty="0">
              <a:solidFill>
                <a:schemeClr val="tx2"/>
              </a:solidFill>
            </a:endParaRPr>
          </a:p>
        </p:txBody>
      </p:sp>
    </p:spTree>
    <p:extLst>
      <p:ext uri="{BB962C8B-B14F-4D97-AF65-F5344CB8AC3E}">
        <p14:creationId xmlns:p14="http://schemas.microsoft.com/office/powerpoint/2010/main" val="5324490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63E479B-5ACD-D29A-3063-A840ED12AEEF}"/>
              </a:ext>
            </a:extLst>
          </p:cNvPr>
          <p:cNvSpPr>
            <a:spLocks noGrp="1"/>
          </p:cNvSpPr>
          <p:nvPr>
            <p:ph sz="quarter" idx="12"/>
          </p:nvPr>
        </p:nvSpPr>
        <p:spPr>
          <a:xfrm>
            <a:off x="589577" y="1465117"/>
            <a:ext cx="11007304" cy="4520177"/>
          </a:xfrm>
        </p:spPr>
        <p:txBody>
          <a:bodyPr>
            <a:noAutofit/>
          </a:bodyPr>
          <a:lstStyle/>
          <a:p>
            <a:pPr marL="0" indent="0" algn="ctr">
              <a:buFont typeface="Arial" panose="020B0604020202020204" pitchFamily="34" charset="0"/>
              <a:buNone/>
            </a:pPr>
            <a:endParaRPr lang="de-DE" altLang="de-DE" sz="4000" b="1" dirty="0">
              <a:latin typeface="DFB Sans" panose="020B0503030500020204"/>
            </a:endParaRPr>
          </a:p>
          <a:p>
            <a:pPr marL="0" indent="0" algn="ctr">
              <a:buFont typeface="Arial" panose="020B0604020202020204" pitchFamily="34" charset="0"/>
              <a:buNone/>
            </a:pPr>
            <a:endParaRPr lang="de-DE" altLang="de-DE" sz="4000" b="1" dirty="0">
              <a:latin typeface="DFB Sans" panose="020B0503030500020204"/>
            </a:endParaRPr>
          </a:p>
          <a:p>
            <a:pPr marL="0" indent="0" algn="ctr">
              <a:buFont typeface="Arial" panose="020B0604020202020204" pitchFamily="34" charset="0"/>
              <a:buNone/>
            </a:pPr>
            <a:r>
              <a:rPr lang="de-DE" altLang="de-DE" sz="4000" b="1" dirty="0">
                <a:latin typeface="DFB Sans" panose="020B0503030500020204"/>
              </a:rPr>
              <a:t>Fragen zu den Durchführungsbestimmungen?</a:t>
            </a:r>
          </a:p>
          <a:p>
            <a:pPr marL="457200" lvl="1" indent="0">
              <a:lnSpc>
                <a:spcPts val="2000"/>
              </a:lnSpc>
              <a:spcBef>
                <a:spcPts val="800"/>
              </a:spcBef>
              <a:buClr>
                <a:schemeClr val="accent2"/>
              </a:buClr>
              <a:buNone/>
            </a:pPr>
            <a:endParaRPr lang="de-DE" sz="2400" dirty="0">
              <a:solidFill>
                <a:schemeClr val="tx1"/>
              </a:solidFill>
            </a:endParaRPr>
          </a:p>
        </p:txBody>
      </p:sp>
    </p:spTree>
    <p:extLst>
      <p:ext uri="{BB962C8B-B14F-4D97-AF65-F5344CB8AC3E}">
        <p14:creationId xmlns:p14="http://schemas.microsoft.com/office/powerpoint/2010/main" val="25888685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2950364A-75DB-4364-B9E5-E98105B690B4}"/>
              </a:ext>
            </a:extLst>
          </p:cNvPr>
          <p:cNvSpPr txBox="1">
            <a:spLocks/>
          </p:cNvSpPr>
          <p:nvPr/>
        </p:nvSpPr>
        <p:spPr>
          <a:xfrm>
            <a:off x="627355" y="4865535"/>
            <a:ext cx="10937288" cy="496282"/>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4000" dirty="0">
                <a:solidFill>
                  <a:schemeClr val="accent5"/>
                </a:solidFill>
              </a:rPr>
              <a:t>Danke fürs Zuhören und Eure Mitarbeit!</a:t>
            </a:r>
          </a:p>
        </p:txBody>
      </p:sp>
      <p:sp>
        <p:nvSpPr>
          <p:cNvPr id="3" name="Titel 1">
            <a:extLst>
              <a:ext uri="{FF2B5EF4-FFF2-40B4-BE49-F238E27FC236}">
                <a16:creationId xmlns:a16="http://schemas.microsoft.com/office/drawing/2014/main" id="{3058B26C-F90E-4993-9C5F-1089C8B265A6}"/>
              </a:ext>
            </a:extLst>
          </p:cNvPr>
          <p:cNvSpPr txBox="1">
            <a:spLocks/>
          </p:cNvSpPr>
          <p:nvPr/>
        </p:nvSpPr>
        <p:spPr>
          <a:xfrm>
            <a:off x="220133" y="5530791"/>
            <a:ext cx="11751732" cy="1047561"/>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de-DE" sz="3600" dirty="0"/>
          </a:p>
        </p:txBody>
      </p:sp>
    </p:spTree>
    <p:extLst>
      <p:ext uri="{BB962C8B-B14F-4D97-AF65-F5344CB8AC3E}">
        <p14:creationId xmlns:p14="http://schemas.microsoft.com/office/powerpoint/2010/main" val="232008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69E419FC-406C-4D9E-AEE1-F6DBB7029167}"/>
              </a:ext>
            </a:extLst>
          </p:cNvPr>
          <p:cNvSpPr>
            <a:spLocks noGrp="1"/>
          </p:cNvSpPr>
          <p:nvPr>
            <p:ph type="body" sz="quarter" idx="14"/>
          </p:nvPr>
        </p:nvSpPr>
        <p:spPr>
          <a:xfrm>
            <a:off x="605020" y="1366287"/>
            <a:ext cx="3456000" cy="1260000"/>
          </a:xfrm>
        </p:spPr>
        <p:txBody>
          <a:bodyPr>
            <a:normAutofit/>
          </a:bodyPr>
          <a:lstStyle/>
          <a:p>
            <a:r>
              <a:rPr lang="de-DE" sz="2800" dirty="0"/>
              <a:t>R1 – Spielfeld</a:t>
            </a:r>
          </a:p>
        </p:txBody>
      </p:sp>
      <p:sp>
        <p:nvSpPr>
          <p:cNvPr id="4" name="Textplatzhalter 3">
            <a:extLst>
              <a:ext uri="{FF2B5EF4-FFF2-40B4-BE49-F238E27FC236}">
                <a16:creationId xmlns:a16="http://schemas.microsoft.com/office/drawing/2014/main" id="{30FC7390-616D-43F7-91B2-59C4DD147E67}"/>
              </a:ext>
            </a:extLst>
          </p:cNvPr>
          <p:cNvSpPr>
            <a:spLocks noGrp="1"/>
          </p:cNvSpPr>
          <p:nvPr>
            <p:ph type="body" sz="quarter" idx="11"/>
          </p:nvPr>
        </p:nvSpPr>
        <p:spPr/>
        <p:txBody>
          <a:bodyPr/>
          <a:lstStyle/>
          <a:p>
            <a:r>
              <a:rPr lang="de-DE" dirty="0"/>
              <a:t>Regeländerungen 2024/2025</a:t>
            </a:r>
          </a:p>
        </p:txBody>
      </p:sp>
      <p:sp>
        <p:nvSpPr>
          <p:cNvPr id="6" name="Textplatzhalter 5">
            <a:extLst>
              <a:ext uri="{FF2B5EF4-FFF2-40B4-BE49-F238E27FC236}">
                <a16:creationId xmlns:a16="http://schemas.microsoft.com/office/drawing/2014/main" id="{B053B367-F9DC-45A1-9088-87204F86F872}"/>
              </a:ext>
            </a:extLst>
          </p:cNvPr>
          <p:cNvSpPr>
            <a:spLocks noGrp="1"/>
          </p:cNvSpPr>
          <p:nvPr>
            <p:ph type="body" sz="quarter" idx="22"/>
          </p:nvPr>
        </p:nvSpPr>
        <p:spPr>
          <a:xfrm>
            <a:off x="8310980" y="1366285"/>
            <a:ext cx="3456000" cy="1260000"/>
          </a:xfrm>
        </p:spPr>
        <p:txBody>
          <a:bodyPr>
            <a:normAutofit/>
          </a:bodyPr>
          <a:lstStyle/>
          <a:p>
            <a:r>
              <a:rPr lang="de-DE" sz="2800" dirty="0"/>
              <a:t>R4 – Ausrüstung </a:t>
            </a:r>
            <a:br>
              <a:rPr lang="de-DE" sz="2800" dirty="0"/>
            </a:br>
            <a:r>
              <a:rPr lang="de-DE" sz="2800" dirty="0"/>
              <a:t>der Spieler</a:t>
            </a:r>
          </a:p>
        </p:txBody>
      </p:sp>
      <p:sp>
        <p:nvSpPr>
          <p:cNvPr id="7" name="Textplatzhalter 6">
            <a:extLst>
              <a:ext uri="{FF2B5EF4-FFF2-40B4-BE49-F238E27FC236}">
                <a16:creationId xmlns:a16="http://schemas.microsoft.com/office/drawing/2014/main" id="{91F1E717-5F32-4D2B-B269-69BBA2D68821}"/>
              </a:ext>
            </a:extLst>
          </p:cNvPr>
          <p:cNvSpPr>
            <a:spLocks noGrp="1"/>
          </p:cNvSpPr>
          <p:nvPr>
            <p:ph type="body" sz="quarter" idx="23"/>
          </p:nvPr>
        </p:nvSpPr>
        <p:spPr>
          <a:xfrm>
            <a:off x="4458000" y="1371972"/>
            <a:ext cx="3456000" cy="1260000"/>
          </a:xfrm>
        </p:spPr>
        <p:txBody>
          <a:bodyPr>
            <a:normAutofit/>
          </a:bodyPr>
          <a:lstStyle/>
          <a:p>
            <a:r>
              <a:rPr lang="de-DE" sz="2800" dirty="0"/>
              <a:t>R3 – Spieler</a:t>
            </a:r>
          </a:p>
        </p:txBody>
      </p:sp>
      <p:sp>
        <p:nvSpPr>
          <p:cNvPr id="10" name="Textplatzhalter 9">
            <a:extLst>
              <a:ext uri="{FF2B5EF4-FFF2-40B4-BE49-F238E27FC236}">
                <a16:creationId xmlns:a16="http://schemas.microsoft.com/office/drawing/2014/main" id="{18481AD5-EC0B-4E00-B9D0-26C548343929}"/>
              </a:ext>
            </a:extLst>
          </p:cNvPr>
          <p:cNvSpPr>
            <a:spLocks noGrp="1"/>
          </p:cNvSpPr>
          <p:nvPr>
            <p:ph type="body" sz="quarter" idx="26"/>
          </p:nvPr>
        </p:nvSpPr>
        <p:spPr>
          <a:xfrm>
            <a:off x="2442254" y="2957595"/>
            <a:ext cx="3456000" cy="1260000"/>
          </a:xfrm>
        </p:spPr>
        <p:txBody>
          <a:bodyPr>
            <a:noAutofit/>
          </a:bodyPr>
          <a:lstStyle/>
          <a:p>
            <a:r>
              <a:rPr lang="de-DE" sz="2800" dirty="0"/>
              <a:t>R12 – Fouls </a:t>
            </a:r>
            <a:br>
              <a:rPr lang="de-DE" sz="2800" dirty="0"/>
            </a:br>
            <a:r>
              <a:rPr lang="de-DE" sz="2800" dirty="0"/>
              <a:t>und sonstiges Fehlverhalten</a:t>
            </a:r>
          </a:p>
        </p:txBody>
      </p:sp>
      <p:sp>
        <p:nvSpPr>
          <p:cNvPr id="14" name="Textplatzhalter 7">
            <a:extLst>
              <a:ext uri="{FF2B5EF4-FFF2-40B4-BE49-F238E27FC236}">
                <a16:creationId xmlns:a16="http://schemas.microsoft.com/office/drawing/2014/main" id="{CC1D6313-67C0-4D05-A74E-94AE08F680AE}"/>
              </a:ext>
            </a:extLst>
          </p:cNvPr>
          <p:cNvSpPr txBox="1">
            <a:spLocks/>
          </p:cNvSpPr>
          <p:nvPr/>
        </p:nvSpPr>
        <p:spPr>
          <a:xfrm>
            <a:off x="6293747" y="2957595"/>
            <a:ext cx="3456000" cy="1260000"/>
          </a:xfrm>
          <a:prstGeom prst="rect">
            <a:avLst/>
          </a:prstGeom>
          <a:ln w="28575">
            <a:solidFill>
              <a:schemeClr val="accent5"/>
            </a:solidFill>
          </a:ln>
        </p:spPr>
        <p:txBody>
          <a:bodyPr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solidFill>
                <a:latin typeface="DFB Stencil Web" panose="020B0803030500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800" dirty="0"/>
              <a:t>R14 – Strafstoß</a:t>
            </a:r>
          </a:p>
        </p:txBody>
      </p:sp>
    </p:spTree>
    <p:extLst>
      <p:ext uri="{BB962C8B-B14F-4D97-AF65-F5344CB8AC3E}">
        <p14:creationId xmlns:p14="http://schemas.microsoft.com/office/powerpoint/2010/main" val="1609661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64E5681-479F-463C-9149-A3445C633B25}"/>
              </a:ext>
            </a:extLst>
          </p:cNvPr>
          <p:cNvSpPr>
            <a:spLocks noGrp="1"/>
          </p:cNvSpPr>
          <p:nvPr>
            <p:ph type="body" sz="quarter" idx="11"/>
          </p:nvPr>
        </p:nvSpPr>
        <p:spPr/>
        <p:txBody>
          <a:bodyPr/>
          <a:lstStyle/>
          <a:p>
            <a:r>
              <a:rPr lang="de-DE" dirty="0"/>
              <a:t>Regel 1 – Spielfeld</a:t>
            </a:r>
          </a:p>
        </p:txBody>
      </p:sp>
      <p:sp>
        <p:nvSpPr>
          <p:cNvPr id="3" name="Inhaltsplatzhalter 2">
            <a:extLst>
              <a:ext uri="{FF2B5EF4-FFF2-40B4-BE49-F238E27FC236}">
                <a16:creationId xmlns:a16="http://schemas.microsoft.com/office/drawing/2014/main" id="{6F7F0788-03B0-4069-B8CC-850592A5DC2B}"/>
              </a:ext>
            </a:extLst>
          </p:cNvPr>
          <p:cNvSpPr>
            <a:spLocks noGrp="1"/>
          </p:cNvSpPr>
          <p:nvPr>
            <p:ph sz="quarter" idx="12"/>
          </p:nvPr>
        </p:nvSpPr>
        <p:spPr>
          <a:xfrm>
            <a:off x="589577" y="1247437"/>
            <a:ext cx="11187894" cy="4870146"/>
          </a:xfrm>
        </p:spPr>
        <p:txBody>
          <a:bodyPr>
            <a:noAutofit/>
          </a:bodyPr>
          <a:lstStyle/>
          <a:p>
            <a:pPr marL="0" indent="0">
              <a:buNone/>
            </a:pPr>
            <a:r>
              <a:rPr lang="de-DE" b="1" u="sng" dirty="0"/>
              <a:t>11. Torlinientechnologie (GLT)</a:t>
            </a:r>
          </a:p>
          <a:p>
            <a:pPr marL="0" indent="0">
              <a:buNone/>
            </a:pPr>
            <a:endParaRPr lang="de-DE" sz="600" dirty="0"/>
          </a:p>
          <a:p>
            <a:pPr marL="457200" lvl="1" indent="0">
              <a:buNone/>
            </a:pPr>
            <a:r>
              <a:rPr lang="de-DE" b="1" dirty="0"/>
              <a:t>Ergänzt:</a:t>
            </a:r>
          </a:p>
          <a:p>
            <a:pPr marL="457200" lvl="1" indent="0">
              <a:buNone/>
            </a:pPr>
            <a:endParaRPr lang="de-DE" sz="600" b="1" dirty="0"/>
          </a:p>
          <a:p>
            <a:pPr marL="457200" lvl="1" indent="0">
              <a:buNone/>
            </a:pPr>
            <a:r>
              <a:rPr lang="de-DE" dirty="0"/>
              <a:t>Das Signal, dass ein Tor erzielt wurde, wird vom GLT-System unmittelbar und ausschließlich den Spieloffiziellen übermittelt (auf die Uhr des Schiedsrichters, durch Vibration und ein optisches Signal, </a:t>
            </a:r>
            <a:r>
              <a:rPr lang="de-DE" b="1" dirty="0">
                <a:solidFill>
                  <a:schemeClr val="accent1"/>
                </a:solidFill>
              </a:rPr>
              <a:t>und/oder auf den Ohrhörer/das Headset des Schiedsrichters</a:t>
            </a:r>
            <a:r>
              <a:rPr lang="de-DE" dirty="0"/>
              <a:t>) und binnen einer Sekunde bestätigt. Das Signal darf auch in den </a:t>
            </a:r>
            <a:r>
              <a:rPr lang="de-DE" b="1" dirty="0"/>
              <a:t>Video Operation Room (VOR)</a:t>
            </a:r>
            <a:r>
              <a:rPr lang="de-DE" dirty="0"/>
              <a:t> übermittelt werden. </a:t>
            </a:r>
          </a:p>
          <a:p>
            <a:pPr marL="457200" lvl="1" indent="0">
              <a:buNone/>
            </a:pPr>
            <a:endParaRPr lang="de-DE" sz="600" dirty="0"/>
          </a:p>
          <a:p>
            <a:pPr marL="0" indent="0">
              <a:buNone/>
            </a:pPr>
            <a:r>
              <a:rPr lang="de-DE" b="1" u="sng" dirty="0"/>
              <a:t>Fazit:</a:t>
            </a:r>
            <a:r>
              <a:rPr lang="de-DE" dirty="0"/>
              <a:t>          </a:t>
            </a:r>
            <a:r>
              <a:rPr lang="de-DE" b="1" dirty="0">
                <a:solidFill>
                  <a:srgbClr val="00B050"/>
                </a:solidFill>
              </a:rPr>
              <a:t>Wird im HFV </a:t>
            </a:r>
            <a:r>
              <a:rPr lang="de-DE" b="1" dirty="0">
                <a:solidFill>
                  <a:srgbClr val="00B050"/>
                </a:solidFill>
                <a:ea typeface="Carlito"/>
                <a:cs typeface="Carlito"/>
              </a:rPr>
              <a:t>nicht umgesetzt, da keine Torlinientechni</a:t>
            </a:r>
            <a:r>
              <a:rPr lang="de-DE" b="1" dirty="0">
                <a:solidFill>
                  <a:srgbClr val="00B050"/>
                </a:solidFill>
              </a:rPr>
              <a:t>k</a:t>
            </a:r>
            <a:endParaRPr lang="de-DE" dirty="0"/>
          </a:p>
          <a:p>
            <a:pPr lvl="1"/>
            <a:endParaRPr lang="de-DE" dirty="0"/>
          </a:p>
        </p:txBody>
      </p:sp>
    </p:spTree>
    <p:extLst>
      <p:ext uri="{BB962C8B-B14F-4D97-AF65-F5344CB8AC3E}">
        <p14:creationId xmlns:p14="http://schemas.microsoft.com/office/powerpoint/2010/main" val="1438832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64E5681-479F-463C-9149-A3445C633B25}"/>
              </a:ext>
            </a:extLst>
          </p:cNvPr>
          <p:cNvSpPr>
            <a:spLocks noGrp="1"/>
          </p:cNvSpPr>
          <p:nvPr>
            <p:ph type="body" sz="quarter" idx="11"/>
          </p:nvPr>
        </p:nvSpPr>
        <p:spPr/>
        <p:txBody>
          <a:bodyPr/>
          <a:lstStyle/>
          <a:p>
            <a:r>
              <a:rPr lang="de-DE" dirty="0"/>
              <a:t>Regel 3 – Spieler</a:t>
            </a:r>
          </a:p>
        </p:txBody>
      </p:sp>
      <p:sp>
        <p:nvSpPr>
          <p:cNvPr id="3" name="Inhaltsplatzhalter 2">
            <a:extLst>
              <a:ext uri="{FF2B5EF4-FFF2-40B4-BE49-F238E27FC236}">
                <a16:creationId xmlns:a16="http://schemas.microsoft.com/office/drawing/2014/main" id="{6F7F0788-03B0-4069-B8CC-850592A5DC2B}"/>
              </a:ext>
            </a:extLst>
          </p:cNvPr>
          <p:cNvSpPr>
            <a:spLocks noGrp="1"/>
          </p:cNvSpPr>
          <p:nvPr>
            <p:ph sz="quarter" idx="12"/>
          </p:nvPr>
        </p:nvSpPr>
        <p:spPr>
          <a:xfrm>
            <a:off x="589577" y="1247437"/>
            <a:ext cx="11187894" cy="4870146"/>
          </a:xfrm>
        </p:spPr>
        <p:txBody>
          <a:bodyPr>
            <a:noAutofit/>
          </a:bodyPr>
          <a:lstStyle/>
          <a:p>
            <a:pPr marL="0" indent="0">
              <a:buNone/>
            </a:pPr>
            <a:r>
              <a:rPr lang="de-DE" b="1" u="sng" dirty="0"/>
              <a:t>2. Anzahl Auswechslungen</a:t>
            </a:r>
          </a:p>
          <a:p>
            <a:pPr marL="0" indent="0">
              <a:buNone/>
            </a:pPr>
            <a:endParaRPr lang="de-DE" sz="600" dirty="0"/>
          </a:p>
          <a:p>
            <a:pPr marL="457200" lvl="1" indent="0">
              <a:buNone/>
            </a:pPr>
            <a:r>
              <a:rPr lang="de-DE" b="1" dirty="0"/>
              <a:t>Ergänzt:</a:t>
            </a:r>
          </a:p>
          <a:p>
            <a:pPr marL="457200" lvl="1" indent="0">
              <a:buNone/>
            </a:pPr>
            <a:endParaRPr lang="de-DE" sz="600" b="1" dirty="0"/>
          </a:p>
          <a:p>
            <a:pPr marL="457200" lvl="1" indent="0">
              <a:buNone/>
            </a:pPr>
            <a:r>
              <a:rPr lang="de-DE" b="1" dirty="0">
                <a:solidFill>
                  <a:schemeClr val="accent1"/>
                </a:solidFill>
              </a:rPr>
              <a:t>Zusätzliche dauerhafte Auswechslungen wegen Gehirnerschütterung</a:t>
            </a:r>
          </a:p>
          <a:p>
            <a:pPr marL="457200" lvl="1" indent="0">
              <a:buNone/>
            </a:pPr>
            <a:r>
              <a:rPr lang="de-DE" dirty="0">
                <a:solidFill>
                  <a:schemeClr val="accent1"/>
                </a:solidFill>
              </a:rPr>
              <a:t>Wettbewerbsorganisatoren dürfen unter Einhaltung des Protokolls in „Anmerkungen und Regelvarianten“ zusätzliche dauerhafte Auswechslungen wegen Gehirnerschütterung zulassen.</a:t>
            </a:r>
          </a:p>
          <a:p>
            <a:endParaRPr lang="de-DE" sz="600" dirty="0"/>
          </a:p>
          <a:p>
            <a:pPr marL="0" indent="0">
              <a:buNone/>
            </a:pPr>
            <a:r>
              <a:rPr lang="de-DE" b="1" u="sng" dirty="0"/>
              <a:t>Fazit:</a:t>
            </a:r>
            <a:r>
              <a:rPr lang="de-DE" dirty="0"/>
              <a:t>          </a:t>
            </a:r>
            <a:r>
              <a:rPr lang="de-DE" b="1" dirty="0">
                <a:solidFill>
                  <a:srgbClr val="00B050"/>
                </a:solidFill>
                <a:ea typeface="Carlito"/>
                <a:cs typeface="Carlito"/>
              </a:rPr>
              <a:t>Wird im DFB und im HFV nicht umgesetzt</a:t>
            </a:r>
            <a:endParaRPr lang="de-DE" dirty="0"/>
          </a:p>
          <a:p>
            <a:pPr lvl="1"/>
            <a:endParaRPr lang="de-DE" dirty="0"/>
          </a:p>
        </p:txBody>
      </p:sp>
    </p:spTree>
    <p:extLst>
      <p:ext uri="{BB962C8B-B14F-4D97-AF65-F5344CB8AC3E}">
        <p14:creationId xmlns:p14="http://schemas.microsoft.com/office/powerpoint/2010/main" val="3124094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64E5681-479F-463C-9149-A3445C633B25}"/>
              </a:ext>
            </a:extLst>
          </p:cNvPr>
          <p:cNvSpPr>
            <a:spLocks noGrp="1"/>
          </p:cNvSpPr>
          <p:nvPr>
            <p:ph type="body" sz="quarter" idx="11"/>
          </p:nvPr>
        </p:nvSpPr>
        <p:spPr/>
        <p:txBody>
          <a:bodyPr/>
          <a:lstStyle/>
          <a:p>
            <a:r>
              <a:rPr lang="de-DE" dirty="0"/>
              <a:t>Regel 3 – Spieler</a:t>
            </a:r>
          </a:p>
        </p:txBody>
      </p:sp>
      <p:sp>
        <p:nvSpPr>
          <p:cNvPr id="3" name="Inhaltsplatzhalter 2">
            <a:extLst>
              <a:ext uri="{FF2B5EF4-FFF2-40B4-BE49-F238E27FC236}">
                <a16:creationId xmlns:a16="http://schemas.microsoft.com/office/drawing/2014/main" id="{6F7F0788-03B0-4069-B8CC-850592A5DC2B}"/>
              </a:ext>
            </a:extLst>
          </p:cNvPr>
          <p:cNvSpPr>
            <a:spLocks noGrp="1"/>
          </p:cNvSpPr>
          <p:nvPr>
            <p:ph sz="quarter" idx="12"/>
          </p:nvPr>
        </p:nvSpPr>
        <p:spPr>
          <a:xfrm>
            <a:off x="589577" y="1247437"/>
            <a:ext cx="11187894" cy="4870146"/>
          </a:xfrm>
        </p:spPr>
        <p:txBody>
          <a:bodyPr>
            <a:noAutofit/>
          </a:bodyPr>
          <a:lstStyle/>
          <a:p>
            <a:pPr marL="0" indent="0">
              <a:buNone/>
            </a:pPr>
            <a:r>
              <a:rPr lang="de-DE" b="1" u="sng" dirty="0"/>
              <a:t>Auswechselung</a:t>
            </a:r>
          </a:p>
          <a:p>
            <a:pPr marL="0" indent="0">
              <a:buNone/>
            </a:pPr>
            <a:endParaRPr lang="de-DE" sz="600" dirty="0"/>
          </a:p>
          <a:p>
            <a:pPr marL="457200" lvl="1" indent="0">
              <a:buNone/>
            </a:pPr>
            <a:r>
              <a:rPr lang="de-DE" b="1" dirty="0"/>
              <a:t>Ergänzt:   (im Wortlaut noch nicht klar)</a:t>
            </a:r>
          </a:p>
          <a:p>
            <a:pPr marL="457200" lvl="1" indent="0">
              <a:buNone/>
            </a:pPr>
            <a:endParaRPr lang="de-DE" sz="600" b="1" dirty="0"/>
          </a:p>
          <a:p>
            <a:pPr marL="457200" lvl="1" indent="0">
              <a:buNone/>
            </a:pPr>
            <a:r>
              <a:rPr lang="de-DE" b="1" dirty="0">
                <a:solidFill>
                  <a:schemeClr val="accent1"/>
                </a:solidFill>
              </a:rPr>
              <a:t>Wenn ein Spieler mit Zustimmung des Schiedsrichters ausgewechselt wurde, so kann die Zustimmung zur Auswechselung rückwirkend widerrufen werden, wenn nach neuen Erkenntnissen des Schiedsrichters der ausgewechselte Spieler für ein Vergehen vor der Auswechselung des Feldes zu verweisen gewesen wäre. Der Wechsel ist dann rückwirkend nicht vollzogen.</a:t>
            </a:r>
            <a:endParaRPr lang="de-DE" dirty="0"/>
          </a:p>
          <a:p>
            <a:pPr marL="457200" lvl="1" indent="0">
              <a:buNone/>
            </a:pPr>
            <a:endParaRPr lang="de-DE" sz="600" dirty="0"/>
          </a:p>
          <a:p>
            <a:pPr marL="0" indent="0">
              <a:buNone/>
            </a:pPr>
            <a:r>
              <a:rPr lang="de-DE" b="1" u="sng" dirty="0"/>
              <a:t>Fazit:</a:t>
            </a:r>
            <a:r>
              <a:rPr lang="de-DE" dirty="0"/>
              <a:t>          </a:t>
            </a:r>
            <a:r>
              <a:rPr lang="de-DE" b="1" dirty="0">
                <a:solidFill>
                  <a:srgbClr val="00B050"/>
                </a:solidFill>
              </a:rPr>
              <a:t>Wird im HFV nicht umgesetzt, da keine</a:t>
            </a:r>
            <a:r>
              <a:rPr lang="de-DE" b="1" dirty="0">
                <a:solidFill>
                  <a:srgbClr val="00B050"/>
                </a:solidFill>
                <a:ea typeface="Carlito"/>
                <a:cs typeface="Carlito"/>
              </a:rPr>
              <a:t>, da kein VAR</a:t>
            </a:r>
            <a:endParaRPr lang="de-DE" dirty="0"/>
          </a:p>
          <a:p>
            <a:pPr lvl="1"/>
            <a:endParaRPr lang="de-DE" dirty="0"/>
          </a:p>
        </p:txBody>
      </p:sp>
    </p:spTree>
    <p:extLst>
      <p:ext uri="{BB962C8B-B14F-4D97-AF65-F5344CB8AC3E}">
        <p14:creationId xmlns:p14="http://schemas.microsoft.com/office/powerpoint/2010/main" val="4172152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64E5681-479F-463C-9149-A3445C633B25}"/>
              </a:ext>
            </a:extLst>
          </p:cNvPr>
          <p:cNvSpPr>
            <a:spLocks noGrp="1"/>
          </p:cNvSpPr>
          <p:nvPr>
            <p:ph type="body" sz="quarter" idx="11"/>
          </p:nvPr>
        </p:nvSpPr>
        <p:spPr/>
        <p:txBody>
          <a:bodyPr/>
          <a:lstStyle/>
          <a:p>
            <a:r>
              <a:rPr lang="de-DE" dirty="0"/>
              <a:t>Regel 3 – Spieler</a:t>
            </a:r>
          </a:p>
        </p:txBody>
      </p:sp>
      <p:sp>
        <p:nvSpPr>
          <p:cNvPr id="3" name="Inhaltsplatzhalter 2">
            <a:extLst>
              <a:ext uri="{FF2B5EF4-FFF2-40B4-BE49-F238E27FC236}">
                <a16:creationId xmlns:a16="http://schemas.microsoft.com/office/drawing/2014/main" id="{6F7F0788-03B0-4069-B8CC-850592A5DC2B}"/>
              </a:ext>
            </a:extLst>
          </p:cNvPr>
          <p:cNvSpPr>
            <a:spLocks noGrp="1"/>
          </p:cNvSpPr>
          <p:nvPr>
            <p:ph sz="quarter" idx="12"/>
          </p:nvPr>
        </p:nvSpPr>
        <p:spPr>
          <a:xfrm>
            <a:off x="589577" y="1247437"/>
            <a:ext cx="11187894" cy="4870146"/>
          </a:xfrm>
        </p:spPr>
        <p:txBody>
          <a:bodyPr>
            <a:noAutofit/>
          </a:bodyPr>
          <a:lstStyle/>
          <a:p>
            <a:pPr marL="0" indent="0">
              <a:buNone/>
            </a:pPr>
            <a:r>
              <a:rPr lang="de-DE" b="1" u="sng" dirty="0"/>
              <a:t>Begrifflichkeit</a:t>
            </a:r>
          </a:p>
          <a:p>
            <a:pPr marL="0" indent="0">
              <a:buNone/>
            </a:pPr>
            <a:endParaRPr lang="de-DE" sz="600" dirty="0"/>
          </a:p>
          <a:p>
            <a:pPr marL="457200" lvl="1" indent="0">
              <a:buNone/>
            </a:pPr>
            <a:r>
              <a:rPr lang="de-DE" b="1" dirty="0">
                <a:solidFill>
                  <a:srgbClr val="FF0000"/>
                </a:solidFill>
              </a:rPr>
              <a:t>Einwechselspieler</a:t>
            </a:r>
            <a:r>
              <a:rPr lang="de-DE" b="1" dirty="0"/>
              <a:t> </a:t>
            </a:r>
            <a:r>
              <a:rPr lang="de-DE" dirty="0"/>
              <a:t>statt Auswechselspieler</a:t>
            </a:r>
          </a:p>
        </p:txBody>
      </p:sp>
    </p:spTree>
    <p:extLst>
      <p:ext uri="{BB962C8B-B14F-4D97-AF65-F5344CB8AC3E}">
        <p14:creationId xmlns:p14="http://schemas.microsoft.com/office/powerpoint/2010/main" val="2580090309"/>
      </p:ext>
    </p:extLst>
  </p:cSld>
  <p:clrMapOvr>
    <a:masterClrMapping/>
  </p:clrMapOvr>
</p:sld>
</file>

<file path=ppt/theme/theme1.xml><?xml version="1.0" encoding="utf-8"?>
<a:theme xmlns:a="http://schemas.openxmlformats.org/drawingml/2006/main" name="Office">
  <a:themeElements>
    <a:clrScheme name="HFV">
      <a:dk1>
        <a:sysClr val="windowText" lastClr="000000"/>
      </a:dk1>
      <a:lt1>
        <a:srgbClr val="FFFFFF"/>
      </a:lt1>
      <a:dk2>
        <a:srgbClr val="E73331"/>
      </a:dk2>
      <a:lt2>
        <a:srgbClr val="B2B2B2"/>
      </a:lt2>
      <a:accent1>
        <a:srgbClr val="E73331"/>
      </a:accent1>
      <a:accent2>
        <a:srgbClr val="B2B2B2"/>
      </a:accent2>
      <a:accent3>
        <a:srgbClr val="000000"/>
      </a:accent3>
      <a:accent4>
        <a:srgbClr val="FFFFFF"/>
      </a:accent4>
      <a:accent5>
        <a:srgbClr val="FF0000"/>
      </a:accent5>
      <a:accent6>
        <a:srgbClr val="B2B2B2"/>
      </a:accent6>
      <a:hlink>
        <a:srgbClr val="0000FF"/>
      </a:hlink>
      <a:folHlink>
        <a:srgbClr val="800080"/>
      </a:folHlink>
    </a:clrScheme>
    <a:fontScheme name="DFB">
      <a:majorFont>
        <a:latin typeface="DFB Stencil"/>
        <a:ea typeface=""/>
        <a:cs typeface=""/>
      </a:majorFont>
      <a:minorFont>
        <a:latin typeface="DFB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5A666418-DB2F-4AA1-8148-BA606BDB36E6}" vid="{21F12B52-08AE-4B8A-A641-160B8A1822BE}"/>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08C5B032189114C8ECF31C5C0704244" ma:contentTypeVersion="18" ma:contentTypeDescription="Ein neues Dokument erstellen." ma:contentTypeScope="" ma:versionID="d7479de0f5cc99a6c45e3aa21a91ec4f">
  <xsd:schema xmlns:xsd="http://www.w3.org/2001/XMLSchema" xmlns:xs="http://www.w3.org/2001/XMLSchema" xmlns:p="http://schemas.microsoft.com/office/2006/metadata/properties" xmlns:ns2="46aad628-6ef6-41bc-a78c-10cec5d52271" xmlns:ns3="5545d02c-5215-4a5c-86fe-51cc58aa5021" targetNamespace="http://schemas.microsoft.com/office/2006/metadata/properties" ma:root="true" ma:fieldsID="e80000c798f3394d2bbebcec23c51c93" ns2:_="" ns3:_="">
    <xsd:import namespace="46aad628-6ef6-41bc-a78c-10cec5d52271"/>
    <xsd:import namespace="5545d02c-5215-4a5c-86fe-51cc58aa50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aad628-6ef6-41bc-a78c-10cec5d522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75156b30-f706-46d6-b2ab-34cd2151360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45d02c-5215-4a5c-86fe-51cc58aa5021"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824a660a-2dc0-40b3-be96-d8ee0f13a209}" ma:internalName="TaxCatchAll" ma:showField="CatchAllData" ma:web="5545d02c-5215-4a5c-86fe-51cc58aa50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6aad628-6ef6-41bc-a78c-10cec5d52271">
      <Terms xmlns="http://schemas.microsoft.com/office/infopath/2007/PartnerControls"/>
    </lcf76f155ced4ddcb4097134ff3c332f>
    <MediaLengthInSeconds xmlns="46aad628-6ef6-41bc-a78c-10cec5d52271" xsi:nil="true"/>
    <TaxCatchAll xmlns="5545d02c-5215-4a5c-86fe-51cc58aa5021" xsi:nil="true"/>
  </documentManagement>
</p:properties>
</file>

<file path=customXml/itemProps1.xml><?xml version="1.0" encoding="utf-8"?>
<ds:datastoreItem xmlns:ds="http://schemas.openxmlformats.org/officeDocument/2006/customXml" ds:itemID="{C2A288E1-89AC-444F-893C-D0BE15DAC7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aad628-6ef6-41bc-a78c-10cec5d52271"/>
    <ds:schemaRef ds:uri="5545d02c-5215-4a5c-86fe-51cc58aa5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06DDDA-B48A-4B2F-836E-1A0FEF8E8180}">
  <ds:schemaRefs>
    <ds:schemaRef ds:uri="http://schemas.microsoft.com/sharepoint/v3/contenttype/forms"/>
  </ds:schemaRefs>
</ds:datastoreItem>
</file>

<file path=customXml/itemProps3.xml><?xml version="1.0" encoding="utf-8"?>
<ds:datastoreItem xmlns:ds="http://schemas.openxmlformats.org/officeDocument/2006/customXml" ds:itemID="{6279F208-434C-447E-98ED-68635F80D4BB}">
  <ds:schemaRefs>
    <ds:schemaRef ds:uri="http://schemas.microsoft.com/office/2006/metadata/properties"/>
    <ds:schemaRef ds:uri="http://schemas.microsoft.com/office/infopath/2007/PartnerControls"/>
    <ds:schemaRef ds:uri="5545d02c-5215-4a5c-86fe-51cc58aa5021"/>
    <ds:schemaRef ds:uri="46aad628-6ef6-41bc-a78c-10cec5d52271"/>
    <ds:schemaRef ds:uri="924e63cb-759f-4f63-bfc4-2b8c44994eb7"/>
  </ds:schemaRefs>
</ds:datastoreItem>
</file>

<file path=docProps/app.xml><?xml version="1.0" encoding="utf-8"?>
<Properties xmlns="http://schemas.openxmlformats.org/officeDocument/2006/extended-properties" xmlns:vt="http://schemas.openxmlformats.org/officeDocument/2006/docPropsVTypes">
  <Template>Präsentation1</Template>
  <TotalTime>0</TotalTime>
  <Words>2468</Words>
  <Application>Microsoft Office PowerPoint</Application>
  <PresentationFormat>Breitbild</PresentationFormat>
  <Paragraphs>377</Paragraphs>
  <Slides>48</Slides>
  <Notes>31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48</vt:i4>
      </vt:variant>
    </vt:vector>
  </HeadingPairs>
  <TitlesOfParts>
    <vt:vector size="56" baseType="lpstr">
      <vt:lpstr>Arial</vt:lpstr>
      <vt:lpstr>Calibri</vt:lpstr>
      <vt:lpstr>Carlito</vt:lpstr>
      <vt:lpstr>DFB Sans</vt:lpstr>
      <vt:lpstr>DFB Stencil</vt:lpstr>
      <vt:lpstr>DFB Stencil Web</vt:lpstr>
      <vt:lpstr>Wingdings</vt:lpstr>
      <vt:lpstr>Office</vt:lpstr>
      <vt:lpstr>Regeländerungen 2024/2025, STOPP-Konzept und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Sven Reinhart</dc:creator>
  <cp:lastModifiedBy>Jacqueline Herrmann</cp:lastModifiedBy>
  <cp:revision>138</cp:revision>
  <dcterms:created xsi:type="dcterms:W3CDTF">2021-02-21T13:14:13Z</dcterms:created>
  <dcterms:modified xsi:type="dcterms:W3CDTF">2024-07-15T19:32:57Z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0x01010071194CCA44BDC34AB265444652321F77</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_SourceUrl">
    <vt:lpwstr/>
  </property>
  <property fmtid="{D5CDD505-2E9C-101B-9397-08002B2CF9AE}" pid="11" name="_SharedFileIndex">
    <vt:lpwstr/>
  </property>
</Properties>
</file>