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9" r:id="rId5"/>
    <p:sldId id="288" r:id="rId6"/>
    <p:sldId id="260" r:id="rId7"/>
    <p:sldId id="266" r:id="rId8"/>
    <p:sldId id="267" r:id="rId9"/>
    <p:sldId id="286" r:id="rId10"/>
    <p:sldId id="261" r:id="rId11"/>
    <p:sldId id="270" r:id="rId12"/>
    <p:sldId id="272" r:id="rId13"/>
    <p:sldId id="271" r:id="rId14"/>
    <p:sldId id="273" r:id="rId15"/>
    <p:sldId id="278" r:id="rId16"/>
    <p:sldId id="262" r:id="rId17"/>
    <p:sldId id="274" r:id="rId18"/>
    <p:sldId id="275" r:id="rId19"/>
    <p:sldId id="263" r:id="rId20"/>
    <p:sldId id="277" r:id="rId21"/>
    <p:sldId id="284" r:id="rId22"/>
    <p:sldId id="265" r:id="rId23"/>
    <p:sldId id="287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7"/>
  </p:normalViewPr>
  <p:slideViewPr>
    <p:cSldViewPr snapToGrid="0" snapToObjects="1">
      <p:cViewPr>
        <p:scale>
          <a:sx n="75" d="100"/>
          <a:sy n="75" d="100"/>
        </p:scale>
        <p:origin x="284" y="-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0AC6564-A7B5-6F48-A014-FC1985C66B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2544" y="1235002"/>
            <a:ext cx="5666911" cy="264455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FE60D46-B2B1-A942-A559-94F4BEFF6871}"/>
              </a:ext>
            </a:extLst>
          </p:cNvPr>
          <p:cNvSpPr txBox="1"/>
          <p:nvPr userDrawn="1"/>
        </p:nvSpPr>
        <p:spPr>
          <a:xfrm>
            <a:off x="2522723" y="4112611"/>
            <a:ext cx="7146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latin typeface="DFB Stencil Web" panose="020B0803030500020204" pitchFamily="34" charset="77"/>
              </a:rPr>
              <a:t>HERZLICH WILLKOMMEN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CAFB6B5-67A4-44A8-9699-7F029000D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2723" y="4882053"/>
            <a:ext cx="7146552" cy="496282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FF0000"/>
                </a:solidFill>
                <a:latin typeface="DFB Stencil" panose="020B0803030500020204" pitchFamily="34" charset="0"/>
              </a:defRPr>
            </a:lvl1pPr>
          </a:lstStyle>
          <a:p>
            <a:r>
              <a:rPr lang="de-DE" dirty="0"/>
              <a:t>Thema Schulung</a:t>
            </a:r>
          </a:p>
        </p:txBody>
      </p:sp>
    </p:spTree>
    <p:extLst>
      <p:ext uri="{BB962C8B-B14F-4D97-AF65-F5344CB8AC3E}">
        <p14:creationId xmlns:p14="http://schemas.microsoft.com/office/powerpoint/2010/main" val="230332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pektsammlung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2D638385-BB94-4494-8847-3B3FF5484A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01143" y="3973285"/>
            <a:ext cx="4996543" cy="555170"/>
          </a:xfrm>
          <a:prstGeom prst="rect">
            <a:avLst/>
          </a:prstGeom>
          <a:ln w="28575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DFB Stencil Web" panose="020B0803030500020204" pitchFamily="34" charset="77"/>
              </a:defRPr>
            </a:lvl1pPr>
          </a:lstStyle>
          <a:p>
            <a:r>
              <a:rPr lang="de-DE" dirty="0"/>
              <a:t>KOORDINATIVE FÄHIGKEITEN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4AD02B64-0202-5748-BE37-5CBCF30FBA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385" y="2296885"/>
            <a:ext cx="3708894" cy="555170"/>
          </a:xfrm>
          <a:prstGeom prst="rect">
            <a:avLst/>
          </a:prstGeom>
          <a:ln w="28575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DFB Stencil Web" panose="020B0803030500020204" pitchFamily="34" charset="77"/>
              </a:defRPr>
            </a:lvl1pPr>
          </a:lstStyle>
          <a:p>
            <a:r>
              <a:rPr lang="de-DE" dirty="0"/>
              <a:t>KOORDINATIVE FÄHIGKEITEN</a:t>
            </a:r>
          </a:p>
        </p:txBody>
      </p:sp>
      <p:sp>
        <p:nvSpPr>
          <p:cNvPr id="22" name="Textplatzhalter 6">
            <a:extLst>
              <a:ext uri="{FF2B5EF4-FFF2-40B4-BE49-F238E27FC236}">
                <a16:creationId xmlns:a16="http://schemas.microsoft.com/office/drawing/2014/main" id="{6D304CBE-DC40-496F-86A5-EB300EBE55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577" y="469900"/>
            <a:ext cx="11007304" cy="6239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latin typeface="DFB Stencil Web" panose="020B0803030500020204" pitchFamily="34" charset="77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DFB Stencil Web" panose="020B0803030500020204" pitchFamily="34" charset="77"/>
              </a:rPr>
              <a:t>1.1.</a:t>
            </a:r>
            <a:r>
              <a:rPr lang="de-DE" dirty="0"/>
              <a:t> Titel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428EC7DB-4513-47B7-8BD4-A124660ABF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06721" y="2296883"/>
            <a:ext cx="3708894" cy="555170"/>
          </a:xfrm>
          <a:prstGeom prst="rect">
            <a:avLst/>
          </a:prstGeom>
          <a:ln w="28575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DFB Stencil Web" panose="020B0803030500020204" pitchFamily="34" charset="77"/>
              </a:defRPr>
            </a:lvl1pPr>
          </a:lstStyle>
          <a:p>
            <a:r>
              <a:rPr lang="de-DE" dirty="0"/>
              <a:t>KOORDINATIVE FÄHIGKEITEN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6A3CD650-455D-47C9-BF0D-22CC54CAD4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5057" y="2302570"/>
            <a:ext cx="3396343" cy="555170"/>
          </a:xfrm>
          <a:prstGeom prst="rect">
            <a:avLst/>
          </a:prstGeom>
          <a:ln w="28575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DFB Stencil Web" panose="020B0803030500020204" pitchFamily="34" charset="77"/>
              </a:defRPr>
            </a:lvl1pPr>
          </a:lstStyle>
          <a:p>
            <a:r>
              <a:rPr lang="de-DE" dirty="0"/>
              <a:t>KOORDINATIVE FÄHIGKEITEN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A8696122-5F79-4244-B949-041309C6B50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97827" y="3135082"/>
            <a:ext cx="3393573" cy="555173"/>
          </a:xfrm>
          <a:prstGeom prst="rect">
            <a:avLst/>
          </a:prstGeom>
          <a:ln w="28575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DFB Stencil Web" panose="020B0803030500020204" pitchFamily="34" charset="77"/>
              </a:defRPr>
            </a:lvl1pPr>
          </a:lstStyle>
          <a:p>
            <a:r>
              <a:rPr lang="de-DE" dirty="0"/>
              <a:t>KOORDINATIVE FÄHIGKEITEN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0607C0B4-FF19-4332-A52B-614700E018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06721" y="3130747"/>
            <a:ext cx="3170883" cy="555170"/>
          </a:xfrm>
          <a:prstGeom prst="rect">
            <a:avLst/>
          </a:prstGeom>
          <a:ln w="28575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DFB Stencil Web" panose="020B0803030500020204" pitchFamily="34" charset="77"/>
              </a:defRPr>
            </a:lvl1pPr>
          </a:lstStyle>
          <a:p>
            <a:r>
              <a:rPr lang="de-DE" dirty="0"/>
              <a:t>KOORDINATIVE FÄHIGKEITEN</a:t>
            </a:r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D1AF0062-FDA4-4A3D-B2E0-255D488932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1623" y="3130747"/>
            <a:ext cx="3170883" cy="555170"/>
          </a:xfrm>
          <a:prstGeom prst="rect">
            <a:avLst/>
          </a:prstGeom>
          <a:ln w="28575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DFB Stencil Web" panose="020B0803030500020204" pitchFamily="34" charset="77"/>
              </a:defRPr>
            </a:lvl1pPr>
          </a:lstStyle>
          <a:p>
            <a:r>
              <a:rPr lang="de-DE" dirty="0"/>
              <a:t>KOORDINATIVE FÄHIGKEITEN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03E54F7-31E4-4F38-88C5-D51DF908D2BF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B34C707E-6337-481F-9269-7E745BD5A907}" type="datetimeFigureOut">
              <a:rPr lang="de-DE" smtClean="0"/>
              <a:pPr/>
              <a:t>10.11.2023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408B01D-1B81-401D-AA8F-CF5F505D019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0D375B72-65B9-4077-8AE4-97E15CA6A16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491B969-9120-4C6E-AB54-3602D3309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9064" y="6117582"/>
            <a:ext cx="1253872" cy="5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06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0E96C5B-67C7-5B40-ACB3-37C947A40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9830" y="1213358"/>
            <a:ext cx="7292340" cy="340309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7C962A3-C398-4240-9621-2A20F3144A49}"/>
              </a:ext>
            </a:extLst>
          </p:cNvPr>
          <p:cNvSpPr txBox="1"/>
          <p:nvPr userDrawn="1"/>
        </p:nvSpPr>
        <p:spPr>
          <a:xfrm>
            <a:off x="3912870" y="4846320"/>
            <a:ext cx="436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DFB Stencil Web" panose="020B0803030500020204" pitchFamily="34" charset="77"/>
              </a:rPr>
              <a:t>HAMBURGER FUSSBALL-VERBAND</a:t>
            </a:r>
          </a:p>
        </p:txBody>
      </p:sp>
    </p:spTree>
    <p:extLst>
      <p:ext uri="{BB962C8B-B14F-4D97-AF65-F5344CB8AC3E}">
        <p14:creationId xmlns:p14="http://schemas.microsoft.com/office/powerpoint/2010/main" val="229742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hema_S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0AC6564-A7B5-6F48-A014-FC1985C66B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2544" y="1235002"/>
            <a:ext cx="5666911" cy="264455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FE60D46-B2B1-A942-A559-94F4BEFF6871}"/>
              </a:ext>
            </a:extLst>
          </p:cNvPr>
          <p:cNvSpPr txBox="1"/>
          <p:nvPr userDrawn="1"/>
        </p:nvSpPr>
        <p:spPr>
          <a:xfrm>
            <a:off x="2522723" y="4112611"/>
            <a:ext cx="7146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>
                <a:latin typeface="DFB Stencil Web" panose="020B0803030500020204" pitchFamily="34" charset="77"/>
              </a:rPr>
              <a:t>Herzlich Willkommen</a:t>
            </a:r>
            <a:endParaRPr lang="de-DE" sz="4400" dirty="0">
              <a:latin typeface="DFB Stencil Web" panose="020B0803030500020204" pitchFamily="34" charset="77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CAFB6B5-67A4-44A8-9699-7F029000D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2723" y="4882053"/>
            <a:ext cx="7146552" cy="496282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FF0000"/>
                </a:solidFill>
                <a:latin typeface="DFB Stencil" panose="020B0803030500020204" pitchFamily="34" charset="0"/>
              </a:defRPr>
            </a:lvl1pPr>
          </a:lstStyle>
          <a:p>
            <a:r>
              <a:rPr lang="de-DE" dirty="0"/>
              <a:t>Thema Schulung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ACDA8A0-A73D-4659-A898-3189C72F0327}"/>
              </a:ext>
            </a:extLst>
          </p:cNvPr>
          <p:cNvSpPr txBox="1"/>
          <p:nvPr userDrawn="1"/>
        </p:nvSpPr>
        <p:spPr>
          <a:xfrm>
            <a:off x="847234" y="130335"/>
            <a:ext cx="1332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/>
              <a:t>Folgst Du uns schon? </a:t>
            </a:r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57624928-0B6F-4B34-B615-5DE015172C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7762" y="170766"/>
            <a:ext cx="162545" cy="16254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491B4E4-20F2-48CD-84B7-A5183EA49E54}"/>
              </a:ext>
            </a:extLst>
          </p:cNvPr>
          <p:cNvSpPr txBox="1"/>
          <p:nvPr userDrawn="1"/>
        </p:nvSpPr>
        <p:spPr>
          <a:xfrm>
            <a:off x="4371332" y="132666"/>
            <a:ext cx="1029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@HamburgerFV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19B7C06-A8E3-4845-9E14-05D5E05B6C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57717" y="170224"/>
            <a:ext cx="160191" cy="16037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8BDD935-4219-4356-8B8E-64357E7CEAC1}"/>
              </a:ext>
            </a:extLst>
          </p:cNvPr>
          <p:cNvSpPr txBox="1"/>
          <p:nvPr userDrawn="1"/>
        </p:nvSpPr>
        <p:spPr>
          <a:xfrm>
            <a:off x="2368843" y="130088"/>
            <a:ext cx="17855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@hamburger_fussball_verband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CA6D669-5422-41BF-8197-9C798C5571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93527" y="170766"/>
            <a:ext cx="162545" cy="16254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BF1730B-A793-42BB-B94C-F31DCB14AD22}"/>
              </a:ext>
            </a:extLst>
          </p:cNvPr>
          <p:cNvSpPr txBox="1"/>
          <p:nvPr userDrawn="1"/>
        </p:nvSpPr>
        <p:spPr>
          <a:xfrm>
            <a:off x="5613124" y="133214"/>
            <a:ext cx="10032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@HamburgerFV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E267C68-F5FB-4C20-B67C-D3361C369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2407" r="22109"/>
          <a:stretch/>
        </p:blipFill>
        <p:spPr>
          <a:xfrm>
            <a:off x="6750042" y="170766"/>
            <a:ext cx="160334" cy="16254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AB89D71-3630-4037-9B2A-770A70CE119C}"/>
              </a:ext>
            </a:extLst>
          </p:cNvPr>
          <p:cNvSpPr txBox="1"/>
          <p:nvPr userDrawn="1"/>
        </p:nvSpPr>
        <p:spPr>
          <a:xfrm>
            <a:off x="6869045" y="136081"/>
            <a:ext cx="10032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@HamburgerFV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46AE009-7F8B-4AE7-A0C0-83FB9E77CBC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87106" y="170224"/>
            <a:ext cx="163087" cy="16308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176C46A5-D37D-47A9-9B91-35EBE37E40B3}"/>
              </a:ext>
            </a:extLst>
          </p:cNvPr>
          <p:cNvSpPr txBox="1"/>
          <p:nvPr userDrawn="1"/>
        </p:nvSpPr>
        <p:spPr>
          <a:xfrm>
            <a:off x="8101345" y="134358"/>
            <a:ext cx="1983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@Hamburger Fußball-Verband e.V.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0FE8667-AC4B-4D07-BBC8-7432291BE3F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86478" y="163352"/>
            <a:ext cx="233064" cy="16123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A415756-DA0C-427F-B592-599208E30921}"/>
              </a:ext>
            </a:extLst>
          </p:cNvPr>
          <p:cNvSpPr txBox="1"/>
          <p:nvPr userDrawn="1"/>
        </p:nvSpPr>
        <p:spPr>
          <a:xfrm>
            <a:off x="10374510" y="119303"/>
            <a:ext cx="10943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@HamburgerFV</a:t>
            </a:r>
          </a:p>
        </p:txBody>
      </p:sp>
    </p:spTree>
    <p:extLst>
      <p:ext uri="{BB962C8B-B14F-4D97-AF65-F5344CB8AC3E}">
        <p14:creationId xmlns:p14="http://schemas.microsoft.com/office/powerpoint/2010/main" val="3269089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B489303-5F47-9B49-A93E-8422B25257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9064" y="6117582"/>
            <a:ext cx="1253872" cy="585140"/>
          </a:xfrm>
          <a:prstGeom prst="rect">
            <a:avLst/>
          </a:prstGeom>
        </p:spPr>
      </p:pic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45F75426-63B8-0240-BB1B-C45C4CDCB8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7413" y="635085"/>
            <a:ext cx="5285115" cy="5482497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Tx/>
              <a:buFont typeface="+mj-lt"/>
              <a:buAutoNum type="arabicPeriod"/>
              <a:tabLst/>
              <a:defRPr sz="1800">
                <a:latin typeface="+mj-lt"/>
              </a:defRPr>
            </a:lvl1pPr>
            <a:lvl2pPr marL="800100" indent="-342900">
              <a:buClr>
                <a:schemeClr val="bg2"/>
              </a:buClr>
              <a:buFont typeface="+mj-lt"/>
              <a:buAutoNum type="arabicPeriod"/>
              <a:defRPr sz="1600">
                <a:latin typeface="+mj-lt"/>
              </a:defRPr>
            </a:lvl2pPr>
            <a:lvl3pPr marL="1257300" indent="-342900">
              <a:buClr>
                <a:schemeClr val="bg2"/>
              </a:buClr>
              <a:buFont typeface="+mj-lt"/>
              <a:buAutoNum type="arabicPeriod"/>
              <a:defRPr sz="1400">
                <a:latin typeface="+mj-lt"/>
              </a:defRPr>
            </a:lvl3pPr>
            <a:lvl4pPr>
              <a:buClr>
                <a:schemeClr val="bg2"/>
              </a:buClr>
              <a:buFont typeface="+mj-lt"/>
              <a:buAutoNum type="arabicPeriod"/>
              <a:defRPr sz="1200">
                <a:latin typeface="+mj-lt"/>
              </a:defRPr>
            </a:lvl4pPr>
            <a:lvl5pPr>
              <a:buClr>
                <a:schemeClr val="bg2"/>
              </a:buClr>
              <a:buFont typeface="+mj-lt"/>
              <a:buAutoNum type="arabicPeriod"/>
              <a:defRPr sz="1200">
                <a:latin typeface="+mj-lt"/>
              </a:defRPr>
            </a:lvl5pPr>
          </a:lstStyle>
          <a:p>
            <a:r>
              <a:rPr lang="de-DE" dirty="0"/>
              <a:t>Definition</a:t>
            </a:r>
          </a:p>
          <a:p>
            <a:pPr lvl="1"/>
            <a:r>
              <a:rPr lang="de-DE" dirty="0"/>
              <a:t>Unterpunkt</a:t>
            </a:r>
          </a:p>
          <a:p>
            <a:pPr lvl="0"/>
            <a:r>
              <a:rPr lang="de-DE" dirty="0"/>
              <a:t>Definition</a:t>
            </a:r>
          </a:p>
          <a:p>
            <a:pPr lvl="1"/>
            <a:r>
              <a:rPr lang="de-DE" dirty="0"/>
              <a:t>Unterpunkt</a:t>
            </a:r>
          </a:p>
          <a:p>
            <a:pPr lvl="2"/>
            <a:r>
              <a:rPr lang="de-DE" dirty="0"/>
              <a:t>Unterpunkt</a:t>
            </a:r>
          </a:p>
          <a:p>
            <a:pPr lvl="3"/>
            <a:r>
              <a:rPr lang="de-DE" dirty="0"/>
              <a:t>Unterpunkt</a:t>
            </a:r>
          </a:p>
          <a:p>
            <a:pPr lvl="4"/>
            <a:r>
              <a:rPr lang="de-DE" dirty="0"/>
              <a:t>Unterpunkt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141ADB04-3ADB-4655-90D2-889EA85F8E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9746" y="3064363"/>
            <a:ext cx="4604843" cy="6239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latin typeface="DFB Stencil Web" panose="020B0803030500020204" pitchFamily="34" charset="77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DFB Stencil Web" panose="020B0803030500020204" pitchFamily="34" charset="77"/>
              </a:rPr>
              <a:t>1.</a:t>
            </a:r>
            <a:r>
              <a:rPr lang="de-DE" dirty="0"/>
              <a:t> Index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3A4EC1-4092-4FD3-BCAC-8CFEF2FD693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34C707E-6337-481F-9269-7E745BD5A907}" type="datetimeFigureOut">
              <a:rPr lang="de-DE" smtClean="0"/>
              <a:pPr/>
              <a:t>10.11.2023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02BBB95-3520-4D86-9F8A-36CB524A85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D375B72-65B9-4077-8AE4-97E15CA6A16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1017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>
            <a:extLst>
              <a:ext uri="{FF2B5EF4-FFF2-40B4-BE49-F238E27FC236}">
                <a16:creationId xmlns:a16="http://schemas.microsoft.com/office/drawing/2014/main" id="{33E34EF3-8553-4459-875B-8E0F639D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577" y="469900"/>
            <a:ext cx="11007304" cy="6239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latin typeface="DFB Stencil Web" panose="020B0803030500020204" pitchFamily="34" charset="77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DFB Stencil Web" panose="020B0803030500020204" pitchFamily="34" charset="77"/>
              </a:rPr>
              <a:t>1.1.</a:t>
            </a:r>
            <a:r>
              <a:rPr lang="de-DE" dirty="0"/>
              <a:t> 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64FE36-2B02-428F-8854-12781CA962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9577" y="1247437"/>
            <a:ext cx="5032221" cy="48701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DFB Sans" panose="020B0503030500020204" pitchFamily="34" charset="0"/>
              </a:defRPr>
            </a:lvl1pPr>
            <a:lvl2pPr>
              <a:defRPr>
                <a:latin typeface="DFB Sans" panose="020B0503030500020204" pitchFamily="34" charset="0"/>
              </a:defRPr>
            </a:lvl2pPr>
            <a:lvl3pPr>
              <a:defRPr>
                <a:latin typeface="DFB Sans" panose="020B0503030500020204" pitchFamily="34" charset="0"/>
              </a:defRPr>
            </a:lvl3pPr>
            <a:lvl4pPr>
              <a:defRPr>
                <a:latin typeface="DFB Sans" panose="020B0503030500020204" pitchFamily="34" charset="0"/>
              </a:defRPr>
            </a:lvl4pPr>
            <a:lvl5pPr>
              <a:defRPr>
                <a:latin typeface="DFB Sans" panose="020B0503030500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549C2ED-17BB-4271-A429-7D23BFF5B07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70203" y="1247437"/>
            <a:ext cx="5021203" cy="48701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DFB Sans" panose="020B0503030500020204" pitchFamily="34" charset="0"/>
              </a:defRPr>
            </a:lvl1pPr>
            <a:lvl2pPr>
              <a:defRPr>
                <a:latin typeface="DFB Sans" panose="020B0503030500020204" pitchFamily="34" charset="0"/>
              </a:defRPr>
            </a:lvl2pPr>
            <a:lvl3pPr>
              <a:defRPr>
                <a:latin typeface="DFB Sans" panose="020B0503030500020204" pitchFamily="34" charset="0"/>
              </a:defRPr>
            </a:lvl3pPr>
            <a:lvl4pPr>
              <a:defRPr>
                <a:latin typeface="DFB Sans" panose="020B0503030500020204" pitchFamily="34" charset="0"/>
              </a:defRPr>
            </a:lvl4pPr>
            <a:lvl5pPr>
              <a:defRPr>
                <a:latin typeface="DFB Sans" panose="020B0503030500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138E199-DE1C-4719-8D4B-ED026D16850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34C707E-6337-481F-9269-7E745BD5A907}" type="datetimeFigureOut">
              <a:rPr lang="de-DE" smtClean="0"/>
              <a:pPr/>
              <a:t>10.11.2023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6CBF01-7D64-4388-A721-4038B5DF5EB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375B72-65B9-4077-8AE4-97E15CA6A16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5431AC-D308-4678-ADDA-6EDBE82AD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9064" y="6117582"/>
            <a:ext cx="1253872" cy="5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72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>
            <a:extLst>
              <a:ext uri="{FF2B5EF4-FFF2-40B4-BE49-F238E27FC236}">
                <a16:creationId xmlns:a16="http://schemas.microsoft.com/office/drawing/2014/main" id="{33E34EF3-8553-4459-875B-8E0F639D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577" y="469900"/>
            <a:ext cx="11007304" cy="6239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latin typeface="DFB Stencil Web" panose="020B0803030500020204" pitchFamily="34" charset="77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DFB Stencil Web" panose="020B0803030500020204" pitchFamily="34" charset="77"/>
              </a:rPr>
              <a:t>1.1.</a:t>
            </a:r>
            <a:r>
              <a:rPr lang="de-DE" dirty="0"/>
              <a:t> 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64FE36-2B02-428F-8854-12781CA962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9577" y="1836739"/>
            <a:ext cx="5032221" cy="42808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DFB Sans" panose="020B0503030500020204" pitchFamily="34" charset="0"/>
              </a:defRPr>
            </a:lvl1pPr>
            <a:lvl2pPr>
              <a:defRPr>
                <a:latin typeface="DFB Sans" panose="020B0503030500020204" pitchFamily="34" charset="0"/>
              </a:defRPr>
            </a:lvl2pPr>
            <a:lvl3pPr>
              <a:defRPr>
                <a:latin typeface="DFB Sans" panose="020B0503030500020204" pitchFamily="34" charset="0"/>
              </a:defRPr>
            </a:lvl3pPr>
            <a:lvl4pPr>
              <a:defRPr>
                <a:latin typeface="DFB Sans" panose="020B0503030500020204" pitchFamily="34" charset="0"/>
              </a:defRPr>
            </a:lvl4pPr>
            <a:lvl5pPr>
              <a:defRPr>
                <a:latin typeface="DFB Sans" panose="020B0503030500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549C2ED-17BB-4271-A429-7D23BFF5B07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70203" y="1836739"/>
            <a:ext cx="5021203" cy="42808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DFB Sans" panose="020B0503030500020204" pitchFamily="34" charset="0"/>
              </a:defRPr>
            </a:lvl1pPr>
            <a:lvl2pPr>
              <a:defRPr>
                <a:latin typeface="DFB Sans" panose="020B0503030500020204" pitchFamily="34" charset="0"/>
              </a:defRPr>
            </a:lvl2pPr>
            <a:lvl3pPr>
              <a:defRPr>
                <a:latin typeface="DFB Sans" panose="020B0503030500020204" pitchFamily="34" charset="0"/>
              </a:defRPr>
            </a:lvl3pPr>
            <a:lvl4pPr>
              <a:defRPr>
                <a:latin typeface="DFB Sans" panose="020B0503030500020204" pitchFamily="34" charset="0"/>
              </a:defRPr>
            </a:lvl4pPr>
            <a:lvl5pPr>
              <a:defRPr>
                <a:latin typeface="DFB Sans" panose="020B0503030500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85AD133-3BA1-440A-AD79-3D25FFA995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102" y="1247437"/>
            <a:ext cx="5052453" cy="4357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>
                    <a:lumMod val="75000"/>
                  </a:schemeClr>
                </a:solidFill>
                <a:latin typeface="DFB Stencil Web" panose="020B0803030500020204" pitchFamily="34" charset="77"/>
              </a:defRPr>
            </a:lvl1pPr>
          </a:lstStyle>
          <a:p>
            <a:r>
              <a:rPr lang="de-DE" dirty="0"/>
              <a:t>Vergleichstitel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6E727813-4E37-4B35-ADC5-39A058250B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4577" y="1247436"/>
            <a:ext cx="5052453" cy="4357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solidFill>
                  <a:schemeClr val="bg1">
                    <a:lumMod val="75000"/>
                  </a:schemeClr>
                </a:solidFill>
                <a:latin typeface="DFB Stencil Web" panose="020B0803030500020204" pitchFamily="34" charset="77"/>
              </a:defRPr>
            </a:lvl1pPr>
          </a:lstStyle>
          <a:p>
            <a:r>
              <a:rPr lang="de-DE" dirty="0"/>
              <a:t>Vergleichstitel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752FE9F-7263-4207-B742-C79441F9EBF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34C707E-6337-481F-9269-7E745BD5A907}" type="datetimeFigureOut">
              <a:rPr lang="de-DE" smtClean="0"/>
              <a:pPr/>
              <a:t>10.11.2023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06D100-5082-4E51-995E-CAC0E2278A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375B72-65B9-4077-8AE4-97E15CA6A16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2CC279E-8E3D-4845-B591-3EF2C7004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9064" y="6117582"/>
            <a:ext cx="1253872" cy="5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6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1B04127-A0F2-48E0-89BC-E0FA66785A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3463" y="1"/>
            <a:ext cx="6078537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2978411A-C249-402C-903D-29B7579B64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577" y="469900"/>
            <a:ext cx="5032221" cy="6239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latin typeface="DFB Stencil Web" panose="020B0803030500020204" pitchFamily="34" charset="77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DFB Stencil Web" panose="020B0803030500020204" pitchFamily="34" charset="77"/>
              </a:rPr>
              <a:t>1.1.</a:t>
            </a:r>
            <a:r>
              <a:rPr lang="de-DE" dirty="0"/>
              <a:t> Titel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F81C2BD-FC7B-436E-8C40-F235C35146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9577" y="1247437"/>
            <a:ext cx="5032221" cy="48701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DFB Sans" panose="020B0503030500020204" pitchFamily="34" charset="0"/>
              </a:defRPr>
            </a:lvl1pPr>
            <a:lvl2pPr>
              <a:defRPr>
                <a:latin typeface="DFB Sans" panose="020B0503030500020204" pitchFamily="34" charset="0"/>
              </a:defRPr>
            </a:lvl2pPr>
            <a:lvl3pPr>
              <a:defRPr>
                <a:latin typeface="DFB Sans" panose="020B0503030500020204" pitchFamily="34" charset="0"/>
              </a:defRPr>
            </a:lvl3pPr>
            <a:lvl4pPr>
              <a:defRPr>
                <a:latin typeface="DFB Sans" panose="020B0503030500020204" pitchFamily="34" charset="0"/>
              </a:defRPr>
            </a:lvl4pPr>
            <a:lvl5pPr>
              <a:defRPr>
                <a:latin typeface="DFB Sans" panose="020B0503030500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BF46BF3-C1A1-4DAB-B00C-B1DD3B9B054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34C707E-6337-481F-9269-7E745BD5A907}" type="datetimeFigureOut">
              <a:rPr lang="de-DE" smtClean="0"/>
              <a:pPr/>
              <a:t>10.11.2023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529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1B04127-A0F2-48E0-89BC-E0FA66785A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85805" y="1247437"/>
            <a:ext cx="4316618" cy="487014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2978411A-C249-402C-903D-29B7579B64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577" y="469900"/>
            <a:ext cx="11012846" cy="6239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latin typeface="DFB Stencil Web" panose="020B0803030500020204" pitchFamily="34" charset="77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DFB Stencil Web" panose="020B0803030500020204" pitchFamily="34" charset="77"/>
              </a:rPr>
              <a:t>1.1.</a:t>
            </a:r>
            <a:r>
              <a:rPr lang="de-DE" dirty="0"/>
              <a:t> Titel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FF81C2BD-FC7B-436E-8C40-F235C35146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9577" y="1247437"/>
            <a:ext cx="5032221" cy="48701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DFB Sans" panose="020B0503030500020204" pitchFamily="34" charset="0"/>
              </a:defRPr>
            </a:lvl1pPr>
            <a:lvl2pPr>
              <a:defRPr>
                <a:latin typeface="DFB Sans" panose="020B0503030500020204" pitchFamily="34" charset="0"/>
              </a:defRPr>
            </a:lvl2pPr>
            <a:lvl3pPr>
              <a:defRPr>
                <a:latin typeface="DFB Sans" panose="020B0503030500020204" pitchFamily="34" charset="0"/>
              </a:defRPr>
            </a:lvl3pPr>
            <a:lvl4pPr>
              <a:defRPr>
                <a:latin typeface="DFB Sans" panose="020B0503030500020204" pitchFamily="34" charset="0"/>
              </a:defRPr>
            </a:lvl4pPr>
            <a:lvl5pPr>
              <a:defRPr>
                <a:latin typeface="DFB Sans" panose="020B0503030500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BF46BF3-C1A1-4DAB-B00C-B1DD3B9B054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34C707E-6337-481F-9269-7E745BD5A907}" type="datetimeFigureOut">
              <a:rPr lang="de-DE" smtClean="0"/>
              <a:pPr/>
              <a:t>10.11.2023</a:t>
            </a:fld>
            <a:endParaRPr lang="de-DE" dirty="0"/>
          </a:p>
        </p:txBody>
      </p:sp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8F00DE7B-E6CE-4070-B6C6-CC52FD0DFD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440173" y="6452963"/>
            <a:ext cx="2161275" cy="268512"/>
          </a:xfrm>
        </p:spPr>
        <p:txBody>
          <a:bodyPr/>
          <a:lstStyle/>
          <a:p>
            <a:fld id="{0D375B72-65B9-4077-8AE4-97E15CA6A16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268A5DA-14F9-4BE9-90B7-C9845719E9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9064" y="6117582"/>
            <a:ext cx="1253872" cy="5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>
            <a:extLst>
              <a:ext uri="{FF2B5EF4-FFF2-40B4-BE49-F238E27FC236}">
                <a16:creationId xmlns:a16="http://schemas.microsoft.com/office/drawing/2014/main" id="{DF7EFFB9-B1CE-463B-A245-ED85692122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9577" y="469900"/>
            <a:ext cx="11007304" cy="6239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latin typeface="DFB Stencil Web" panose="020B0803030500020204" pitchFamily="34" charset="77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DFB Stencil Web" panose="020B0803030500020204" pitchFamily="34" charset="77"/>
              </a:rPr>
              <a:t>1.1.</a:t>
            </a:r>
            <a:r>
              <a:rPr lang="de-DE" dirty="0"/>
              <a:t> Titel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C0D9AFF4-4171-49AB-99C9-86B48C513C4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9577" y="1247437"/>
            <a:ext cx="11007304" cy="48701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DFB Sans" panose="020B0503030500020204" pitchFamily="34" charset="0"/>
              </a:defRPr>
            </a:lvl1pPr>
            <a:lvl2pPr>
              <a:defRPr>
                <a:latin typeface="DFB Sans" panose="020B0503030500020204" pitchFamily="34" charset="0"/>
              </a:defRPr>
            </a:lvl2pPr>
            <a:lvl3pPr>
              <a:defRPr>
                <a:latin typeface="DFB Sans" panose="020B0503030500020204" pitchFamily="34" charset="0"/>
              </a:defRPr>
            </a:lvl3pPr>
            <a:lvl4pPr>
              <a:defRPr>
                <a:latin typeface="DFB Sans" panose="020B0503030500020204" pitchFamily="34" charset="0"/>
              </a:defRPr>
            </a:lvl4pPr>
            <a:lvl5pPr>
              <a:defRPr>
                <a:latin typeface="DFB Sans" panose="020B0503030500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B7A33AA-59A7-4566-8014-22940790BD9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34C707E-6337-481F-9269-7E745BD5A907}" type="datetimeFigureOut">
              <a:rPr lang="de-DE" smtClean="0"/>
              <a:pPr/>
              <a:t>10.11.2023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5324F2E-A7AE-4E13-A4A6-B4137B4D86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D375B72-65B9-4077-8AE4-97E15CA6A16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76DE29A-C7B9-4D6E-BA5B-18C4B2B4D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9064" y="6117582"/>
            <a:ext cx="1253872" cy="5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2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F524695-EC16-4DD6-A595-93DCB7AABD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9577" y="469900"/>
            <a:ext cx="11007304" cy="6239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latin typeface="DFB Stencil Web" panose="020B0803030500020204" pitchFamily="34" charset="77"/>
              </a:defRPr>
            </a:lvl1pPr>
          </a:lstStyle>
          <a:p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DFB Stencil Web" panose="020B0803030500020204" pitchFamily="34" charset="77"/>
              </a:rPr>
              <a:t>1.1.</a:t>
            </a:r>
            <a:r>
              <a:rPr lang="de-DE" dirty="0"/>
              <a:t> Titel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D641647-0BC7-416A-9A6D-DD84E886B72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423988"/>
            <a:ext cx="12192000" cy="54340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99476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20510A7-A779-544F-BBEA-15991727B0B1}"/>
              </a:ext>
            </a:extLst>
          </p:cNvPr>
          <p:cNvSpPr/>
          <p:nvPr userDrawn="1"/>
        </p:nvSpPr>
        <p:spPr>
          <a:xfrm>
            <a:off x="1" y="6716487"/>
            <a:ext cx="12192000" cy="14151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4D1AC7-98A6-469E-8A7F-2EDBBDF3F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0550" y="6467475"/>
            <a:ext cx="2161276" cy="25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fld id="{B34C707E-6337-481F-9269-7E745BD5A907}" type="datetimeFigureOut">
              <a:rPr lang="de-DE" smtClean="0"/>
              <a:pPr/>
              <a:t>10.11.2023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FF140B8-6F00-48CB-9D9D-BD9EE12A7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0173" y="6452963"/>
            <a:ext cx="2161275" cy="268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fld id="{0D375B72-65B9-4077-8AE4-97E15CA6A16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331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1" r:id="rId3"/>
    <p:sldLayoutId id="2147483652" r:id="rId4"/>
    <p:sldLayoutId id="2147483658" r:id="rId5"/>
    <p:sldLayoutId id="2147483653" r:id="rId6"/>
    <p:sldLayoutId id="2147483659" r:id="rId7"/>
    <p:sldLayoutId id="2147483654" r:id="rId8"/>
    <p:sldLayoutId id="2147483655" r:id="rId9"/>
    <p:sldLayoutId id="2147483656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D37AC-8277-E965-43C7-238E4454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4935319"/>
            <a:ext cx="9982200" cy="950576"/>
          </a:xfrm>
        </p:spPr>
        <p:txBody>
          <a:bodyPr/>
          <a:lstStyle/>
          <a:p>
            <a:r>
              <a:rPr lang="de-DE" sz="4200" dirty="0"/>
              <a:t>Ehrungen im BSA-Unterelbe</a:t>
            </a:r>
            <a:br>
              <a:rPr lang="de-DE" sz="4200" dirty="0"/>
            </a:br>
            <a:r>
              <a:rPr lang="de-DE" sz="4200" dirty="0"/>
              <a:t>am Freitag, den 10.11.2023</a:t>
            </a:r>
          </a:p>
        </p:txBody>
      </p:sp>
    </p:spTree>
    <p:extLst>
      <p:ext uri="{BB962C8B-B14F-4D97-AF65-F5344CB8AC3E}">
        <p14:creationId xmlns:p14="http://schemas.microsoft.com/office/powerpoint/2010/main" val="3486211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727A1B-005D-04D9-03BB-57CE9F257C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3197" y="2085597"/>
            <a:ext cx="3430688" cy="623939"/>
          </a:xfrm>
        </p:spPr>
        <p:txBody>
          <a:bodyPr/>
          <a:lstStyle/>
          <a:p>
            <a:r>
              <a:rPr lang="de-DE" dirty="0"/>
              <a:t>Erwin Klemme</a:t>
            </a:r>
          </a:p>
          <a:p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9877056-C902-AF62-88BA-1CA15242D6C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48064" y="2081580"/>
            <a:ext cx="697077" cy="627955"/>
          </a:xfrm>
        </p:spPr>
      </p:pic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9ABE8A66-557C-AE6E-8A15-BF1DBD29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494" y="2090458"/>
            <a:ext cx="697078" cy="6279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A0AEC6-ABE0-BCDC-4054-C21286B52537}"/>
              </a:ext>
            </a:extLst>
          </p:cNvPr>
          <p:cNvSpPr txBox="1"/>
          <p:nvPr/>
        </p:nvSpPr>
        <p:spPr>
          <a:xfrm>
            <a:off x="1133823" y="2709535"/>
            <a:ext cx="4043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sz="2200" b="1" dirty="0"/>
              <a:t>Schiedsrichter seit: 29.04.1982</a:t>
            </a:r>
          </a:p>
          <a:p>
            <a:endParaRPr lang="de-DE" sz="2200" b="1" dirty="0"/>
          </a:p>
          <a:p>
            <a:r>
              <a:rPr lang="de-DE" sz="2200" b="1" dirty="0"/>
              <a:t>          Verein: FC St. Pauli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1F5C1509-1C29-DFB1-F312-88EE43C435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702" b="7702"/>
          <a:stretch>
            <a:fillRect/>
          </a:stretch>
        </p:blipFill>
        <p:spPr/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9F04945-70E5-55F4-6877-EABA1252B28B}"/>
              </a:ext>
            </a:extLst>
          </p:cNvPr>
          <p:cNvSpPr txBox="1"/>
          <p:nvPr/>
        </p:nvSpPr>
        <p:spPr>
          <a:xfrm>
            <a:off x="4674438" y="2195502"/>
            <a:ext cx="462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40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176240A-9028-F3B3-A5BA-F2C7C45E60DB}"/>
              </a:ext>
            </a:extLst>
          </p:cNvPr>
          <p:cNvSpPr txBox="1"/>
          <p:nvPr/>
        </p:nvSpPr>
        <p:spPr>
          <a:xfrm>
            <a:off x="761988" y="2189671"/>
            <a:ext cx="462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66665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E7E0C54A-F680-36EF-6A66-61999CE09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074" y="2479578"/>
            <a:ext cx="1857391" cy="124419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064DD8-1DF2-6DD6-4782-10F989EF993B}"/>
              </a:ext>
            </a:extLst>
          </p:cNvPr>
          <p:cNvSpPr txBox="1"/>
          <p:nvPr/>
        </p:nvSpPr>
        <p:spPr>
          <a:xfrm>
            <a:off x="5642312" y="2670790"/>
            <a:ext cx="9073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dirty="0"/>
              <a:t>40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93A5009-0D3D-710A-EF61-A2C301E69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76" y="985421"/>
            <a:ext cx="3665368" cy="48871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8EE38C-09A0-00B0-78B1-AAC1526D3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295" y="1026657"/>
            <a:ext cx="3665368" cy="488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14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727A1B-005D-04D9-03BB-57CE9F257C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3197" y="2085597"/>
            <a:ext cx="3693282" cy="623939"/>
          </a:xfrm>
        </p:spPr>
        <p:txBody>
          <a:bodyPr/>
          <a:lstStyle/>
          <a:p>
            <a:r>
              <a:rPr lang="de-DE" dirty="0"/>
              <a:t>Oliver Schönherr</a:t>
            </a:r>
          </a:p>
          <a:p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9877056-C902-AF62-88BA-1CA15242D6C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30308" y="2081580"/>
            <a:ext cx="697077" cy="627955"/>
          </a:xfrm>
        </p:spPr>
      </p:pic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9ABE8A66-557C-AE6E-8A15-BF1DBD29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967" y="2090458"/>
            <a:ext cx="697078" cy="6279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A0AEC6-ABE0-BCDC-4054-C21286B52537}"/>
              </a:ext>
            </a:extLst>
          </p:cNvPr>
          <p:cNvSpPr txBox="1"/>
          <p:nvPr/>
        </p:nvSpPr>
        <p:spPr>
          <a:xfrm>
            <a:off x="1145219" y="2763470"/>
            <a:ext cx="3986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sz="2200" b="1" dirty="0"/>
              <a:t>Schiedsrichter seit: 01.01.1983</a:t>
            </a:r>
          </a:p>
          <a:p>
            <a:endParaRPr lang="de-DE" sz="2200" b="1" dirty="0"/>
          </a:p>
          <a:p>
            <a:r>
              <a:rPr lang="de-DE" sz="2200" b="1" dirty="0"/>
              <a:t>            Verein: Teutonia 10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328D61F-5211-1AAC-CE17-17AA5BC28137}"/>
              </a:ext>
            </a:extLst>
          </p:cNvPr>
          <p:cNvSpPr txBox="1"/>
          <p:nvPr/>
        </p:nvSpPr>
        <p:spPr>
          <a:xfrm>
            <a:off x="756596" y="2165351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40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3C64C45-989C-F860-E0C9-DBEE57E1496E}"/>
              </a:ext>
            </a:extLst>
          </p:cNvPr>
          <p:cNvSpPr txBox="1"/>
          <p:nvPr/>
        </p:nvSpPr>
        <p:spPr>
          <a:xfrm>
            <a:off x="4985155" y="2162929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40</a:t>
            </a:r>
          </a:p>
        </p:txBody>
      </p:sp>
      <p:pic>
        <p:nvPicPr>
          <p:cNvPr id="12" name="Inhaltsplatzhalter 4">
            <a:extLst>
              <a:ext uri="{FF2B5EF4-FFF2-40B4-BE49-F238E27FC236}">
                <a16:creationId xmlns:a16="http://schemas.microsoft.com/office/drawing/2014/main" id="{C95E87FE-BC24-1033-8CD4-DAC4579BE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471" y="1217084"/>
            <a:ext cx="4758770" cy="36302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298A7C4-54E6-8CC1-EF73-4254DE16D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668" y="2362984"/>
            <a:ext cx="1763518" cy="11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17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3D4955D-6CA8-EB08-D495-5BF97242BAA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457823" y="1052459"/>
            <a:ext cx="7270812" cy="487045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6D4CDF-FE12-654A-8CBC-77C1D79A439C}"/>
              </a:ext>
            </a:extLst>
          </p:cNvPr>
          <p:cNvSpPr txBox="1"/>
          <p:nvPr/>
        </p:nvSpPr>
        <p:spPr>
          <a:xfrm>
            <a:off x="4988604" y="2287355"/>
            <a:ext cx="23170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0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588024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727A1B-005D-04D9-03BB-57CE9F257C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3196" y="2085597"/>
            <a:ext cx="4228815" cy="623939"/>
          </a:xfrm>
        </p:spPr>
        <p:txBody>
          <a:bodyPr/>
          <a:lstStyle/>
          <a:p>
            <a:r>
              <a:rPr lang="de-DE" dirty="0"/>
              <a:t>Karl-Heinz Eschner</a:t>
            </a:r>
          </a:p>
          <a:p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9877056-C902-AF62-88BA-1CA15242D6C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48064" y="2081580"/>
            <a:ext cx="697077" cy="627955"/>
          </a:xfrm>
        </p:spPr>
      </p:pic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9ABE8A66-557C-AE6E-8A15-BF1DBD29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097" y="2090458"/>
            <a:ext cx="697078" cy="6279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A0AEC6-ABE0-BCDC-4054-C21286B52537}"/>
              </a:ext>
            </a:extLst>
          </p:cNvPr>
          <p:cNvSpPr txBox="1"/>
          <p:nvPr/>
        </p:nvSpPr>
        <p:spPr>
          <a:xfrm>
            <a:off x="1427172" y="2709535"/>
            <a:ext cx="393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sz="2200" b="1" dirty="0"/>
              <a:t>Schiedsrichter seit: 01.01.1973</a:t>
            </a:r>
          </a:p>
          <a:p>
            <a:endParaRPr lang="de-DE" sz="2200" b="1" dirty="0"/>
          </a:p>
          <a:p>
            <a:r>
              <a:rPr lang="de-DE" sz="2200" b="1" dirty="0"/>
              <a:t>        Verein: SV Eidelstedt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CB6BFB49-4A3B-C235-486A-85F46D0B6A6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702" b="7702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FDA2FFA-EBCD-E0FC-568F-C3F00FA2BA14}"/>
              </a:ext>
            </a:extLst>
          </p:cNvPr>
          <p:cNvSpPr txBox="1"/>
          <p:nvPr/>
        </p:nvSpPr>
        <p:spPr>
          <a:xfrm>
            <a:off x="774352" y="2195502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50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EEE908C-2EDF-368D-6439-49AFDB7C38FA}"/>
              </a:ext>
            </a:extLst>
          </p:cNvPr>
          <p:cNvSpPr txBox="1"/>
          <p:nvPr/>
        </p:nvSpPr>
        <p:spPr>
          <a:xfrm>
            <a:off x="5423386" y="2195405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369435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727A1B-005D-04D9-03BB-57CE9F257C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3197" y="2085597"/>
            <a:ext cx="3430688" cy="623939"/>
          </a:xfrm>
        </p:spPr>
        <p:txBody>
          <a:bodyPr/>
          <a:lstStyle/>
          <a:p>
            <a:r>
              <a:rPr lang="de-DE" dirty="0"/>
              <a:t>Jörg Nagel</a:t>
            </a:r>
          </a:p>
          <a:p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9877056-C902-AF62-88BA-1CA15242D6C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48064" y="2081580"/>
            <a:ext cx="697077" cy="627955"/>
          </a:xfrm>
        </p:spPr>
      </p:pic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9ABE8A66-557C-AE6E-8A15-BF1DBD29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494" y="2090458"/>
            <a:ext cx="697078" cy="6279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A0AEC6-ABE0-BCDC-4054-C21286B52537}"/>
              </a:ext>
            </a:extLst>
          </p:cNvPr>
          <p:cNvSpPr txBox="1"/>
          <p:nvPr/>
        </p:nvSpPr>
        <p:spPr>
          <a:xfrm>
            <a:off x="1187428" y="2901461"/>
            <a:ext cx="3852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sz="2200" b="1" dirty="0"/>
              <a:t>Schiedsrichter seit: 23.11.1972</a:t>
            </a:r>
          </a:p>
          <a:p>
            <a:endParaRPr lang="de-DE" sz="2200" b="1" dirty="0"/>
          </a:p>
          <a:p>
            <a:r>
              <a:rPr lang="de-DE" sz="2200" b="1" dirty="0"/>
              <a:t>   Verein: Komet Blankenese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C95EB696-D027-9765-A4E6-71648A32142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702" b="7702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8ABEC60-4F03-9BD9-4213-D39B10F22E05}"/>
              </a:ext>
            </a:extLst>
          </p:cNvPr>
          <p:cNvSpPr txBox="1"/>
          <p:nvPr/>
        </p:nvSpPr>
        <p:spPr>
          <a:xfrm>
            <a:off x="774352" y="2195502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50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2E477C0-7D65-AB44-0F1D-3FCE309AB852}"/>
              </a:ext>
            </a:extLst>
          </p:cNvPr>
          <p:cNvSpPr txBox="1"/>
          <p:nvPr/>
        </p:nvSpPr>
        <p:spPr>
          <a:xfrm>
            <a:off x="4674438" y="2205333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715856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3D4955D-6CA8-EB08-D495-5BF97242BAA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457823" y="1052459"/>
            <a:ext cx="7270812" cy="487045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6D4CDF-FE12-654A-8CBC-77C1D79A439C}"/>
              </a:ext>
            </a:extLst>
          </p:cNvPr>
          <p:cNvSpPr txBox="1"/>
          <p:nvPr/>
        </p:nvSpPr>
        <p:spPr>
          <a:xfrm>
            <a:off x="4988604" y="2287355"/>
            <a:ext cx="23170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0" dirty="0"/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3617363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727A1B-005D-04D9-03BB-57CE9F257C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3197" y="2085597"/>
            <a:ext cx="4316618" cy="623939"/>
          </a:xfrm>
        </p:spPr>
        <p:txBody>
          <a:bodyPr/>
          <a:lstStyle/>
          <a:p>
            <a:r>
              <a:rPr lang="de-DE" dirty="0"/>
              <a:t>Hans-Georg Köster</a:t>
            </a:r>
          </a:p>
          <a:p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9877056-C902-AF62-88BA-1CA15242D6C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48064" y="2081580"/>
            <a:ext cx="697077" cy="627955"/>
          </a:xfrm>
        </p:spPr>
      </p:pic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9ABE8A66-557C-AE6E-8A15-BF1DBD29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609" y="2090458"/>
            <a:ext cx="697078" cy="6279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A0AEC6-ABE0-BCDC-4054-C21286B52537}"/>
              </a:ext>
            </a:extLst>
          </p:cNvPr>
          <p:cNvSpPr txBox="1"/>
          <p:nvPr/>
        </p:nvSpPr>
        <p:spPr>
          <a:xfrm>
            <a:off x="1395536" y="2926635"/>
            <a:ext cx="4103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sz="2200" b="1" dirty="0"/>
              <a:t>Schiedsrichter seit: 14.09.1963</a:t>
            </a:r>
          </a:p>
          <a:p>
            <a:endParaRPr lang="de-DE" sz="2200" b="1" dirty="0"/>
          </a:p>
          <a:p>
            <a:r>
              <a:rPr lang="de-DE" sz="2200" b="1" dirty="0"/>
              <a:t>             Verein: Altona 93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6C86796-98F1-5F49-5784-832AB5366D8B}"/>
              </a:ext>
            </a:extLst>
          </p:cNvPr>
          <p:cNvSpPr txBox="1"/>
          <p:nvPr/>
        </p:nvSpPr>
        <p:spPr>
          <a:xfrm>
            <a:off x="774352" y="2195502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60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27C1A4B-0225-4C2D-C304-6B03C77BC567}"/>
              </a:ext>
            </a:extLst>
          </p:cNvPr>
          <p:cNvSpPr txBox="1"/>
          <p:nvPr/>
        </p:nvSpPr>
        <p:spPr>
          <a:xfrm>
            <a:off x="5458898" y="2174195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60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A31448D-9725-5163-3F0E-E01F62AEF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449" y="1393015"/>
            <a:ext cx="4726775" cy="398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00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E7E0C54A-F680-36EF-6A66-61999CE09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271" y="972457"/>
            <a:ext cx="1733457" cy="116117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7064DD8-1DF2-6DD6-4782-10F989EF993B}"/>
              </a:ext>
            </a:extLst>
          </p:cNvPr>
          <p:cNvSpPr txBox="1"/>
          <p:nvPr/>
        </p:nvSpPr>
        <p:spPr>
          <a:xfrm>
            <a:off x="5697637" y="1116976"/>
            <a:ext cx="9073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dirty="0"/>
              <a:t>60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C068750-E0F9-2017-72AA-FBDBFA195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195" y="719860"/>
            <a:ext cx="3718200" cy="587567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DEC66D3-D662-69CC-7DD5-3695B0EF3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690" y="2685638"/>
            <a:ext cx="2367271" cy="3156362"/>
          </a:xfrm>
          <a:prstGeom prst="rect">
            <a:avLst/>
          </a:prstGeom>
        </p:spPr>
      </p:pic>
      <p:pic>
        <p:nvPicPr>
          <p:cNvPr id="8" name="Grafik 7" descr="Ein Bild, das Kleidung, Mann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AE3DE8D1-380D-01FA-FB42-AC450049A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06" y="681124"/>
            <a:ext cx="3828851" cy="24229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1F76E02-696B-03F2-4BA6-7045C6DD3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11" y="3120606"/>
            <a:ext cx="3822046" cy="347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37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6C787F3A-E85C-D7BD-CD7B-9B187D851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508001"/>
            <a:ext cx="10761133" cy="6349999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ABF3D2C-1CF7-0C96-A2BB-1AC8712B05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332778" y="2827866"/>
            <a:ext cx="6022888" cy="12022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3000" b="1" i="1" dirty="0">
                <a:latin typeface="DFB Stencil Web" panose="020B0803030500020204"/>
              </a:rPr>
              <a:t>Wir wünschen Euch allen alles Gute und jetzt einen guten Appetit </a:t>
            </a:r>
          </a:p>
          <a:p>
            <a:pPr marL="0" indent="0" algn="ctr">
              <a:buNone/>
            </a:pPr>
            <a:r>
              <a:rPr lang="de-DE" sz="3000" b="1" i="1" dirty="0">
                <a:latin typeface="DFB Stencil Web" panose="020B0803030500020204"/>
              </a:rPr>
              <a:t>„Das Buffet ist eröffnet“ </a:t>
            </a:r>
          </a:p>
        </p:txBody>
      </p:sp>
    </p:spTree>
    <p:extLst>
      <p:ext uri="{BB962C8B-B14F-4D97-AF65-F5344CB8AC3E}">
        <p14:creationId xmlns:p14="http://schemas.microsoft.com/office/powerpoint/2010/main" val="347758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C6C699-4A85-D324-7C30-A2E3D81B4F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l"/>
            <a:r>
              <a:rPr lang="de-DE" b="1" dirty="0"/>
              <a:t>Wer wird geehrt?</a:t>
            </a:r>
          </a:p>
        </p:txBody>
      </p:sp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74BF7141-8B20-C0D9-36AD-F1D08E5BD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92" y="1432719"/>
            <a:ext cx="697077" cy="627955"/>
          </a:xfrm>
          <a:prstGeom prst="rect">
            <a:avLst/>
          </a:prstGeom>
        </p:spPr>
      </p:pic>
      <p:pic>
        <p:nvPicPr>
          <p:cNvPr id="8" name="Inhaltsplatzhalter 5">
            <a:extLst>
              <a:ext uri="{FF2B5EF4-FFF2-40B4-BE49-F238E27FC236}">
                <a16:creationId xmlns:a16="http://schemas.microsoft.com/office/drawing/2014/main" id="{1258A6D4-2BEC-1798-0108-4009FFC07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92" y="2275803"/>
            <a:ext cx="697077" cy="627955"/>
          </a:xfrm>
          <a:prstGeom prst="rect">
            <a:avLst/>
          </a:prstGeom>
        </p:spPr>
      </p:pic>
      <p:pic>
        <p:nvPicPr>
          <p:cNvPr id="9" name="Inhaltsplatzhalter 5">
            <a:extLst>
              <a:ext uri="{FF2B5EF4-FFF2-40B4-BE49-F238E27FC236}">
                <a16:creationId xmlns:a16="http://schemas.microsoft.com/office/drawing/2014/main" id="{1E7E6B6F-3940-13FA-D40C-923B27A6D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90" y="4924942"/>
            <a:ext cx="697077" cy="627955"/>
          </a:xfrm>
          <a:prstGeom prst="rect">
            <a:avLst/>
          </a:prstGeom>
        </p:spPr>
      </p:pic>
      <p:pic>
        <p:nvPicPr>
          <p:cNvPr id="10" name="Inhaltsplatzhalter 5">
            <a:extLst>
              <a:ext uri="{FF2B5EF4-FFF2-40B4-BE49-F238E27FC236}">
                <a16:creationId xmlns:a16="http://schemas.microsoft.com/office/drawing/2014/main" id="{E36B2794-BA84-9170-2B28-4D32DDEE1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89" y="3217952"/>
            <a:ext cx="697077" cy="627955"/>
          </a:xfrm>
          <a:prstGeom prst="rect">
            <a:avLst/>
          </a:prstGeom>
        </p:spPr>
      </p:pic>
      <p:pic>
        <p:nvPicPr>
          <p:cNvPr id="11" name="Inhaltsplatzhalter 5">
            <a:extLst>
              <a:ext uri="{FF2B5EF4-FFF2-40B4-BE49-F238E27FC236}">
                <a16:creationId xmlns:a16="http://schemas.microsoft.com/office/drawing/2014/main" id="{97E8A6C2-650C-1DA7-3AC3-E14255C76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91" y="4071447"/>
            <a:ext cx="697077" cy="627955"/>
          </a:xfrm>
          <a:prstGeom prst="rect">
            <a:avLst/>
          </a:prstGeom>
        </p:spPr>
      </p:pic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49E2A280-F52F-D169-05C2-AE413D35464A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840581" y="1562030"/>
            <a:ext cx="503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000" b="1" dirty="0"/>
              <a:t>25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E158C5A-8408-A28A-E4DA-41195207A18D}"/>
              </a:ext>
            </a:extLst>
          </p:cNvPr>
          <p:cNvSpPr txBox="1"/>
          <p:nvPr/>
        </p:nvSpPr>
        <p:spPr>
          <a:xfrm>
            <a:off x="1723333" y="1562030"/>
            <a:ext cx="1688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Ina Butzlaff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BF62F66-AD60-047A-1E6A-4636890E7516}"/>
              </a:ext>
            </a:extLst>
          </p:cNvPr>
          <p:cNvSpPr txBox="1"/>
          <p:nvPr/>
        </p:nvSpPr>
        <p:spPr>
          <a:xfrm>
            <a:off x="846177" y="2382588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25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12E6053-9C83-DC19-B839-CF7D81705C38}"/>
              </a:ext>
            </a:extLst>
          </p:cNvPr>
          <p:cNvSpPr txBox="1"/>
          <p:nvPr/>
        </p:nvSpPr>
        <p:spPr>
          <a:xfrm>
            <a:off x="1723332" y="2382588"/>
            <a:ext cx="188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Stefan Schacht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62DF0FC-82F8-8792-6EAF-BDE67E1233ED}"/>
              </a:ext>
            </a:extLst>
          </p:cNvPr>
          <p:cNvSpPr txBox="1"/>
          <p:nvPr/>
        </p:nvSpPr>
        <p:spPr>
          <a:xfrm>
            <a:off x="840581" y="3314185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40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4E01C08-C5DB-A21A-168A-7A663EAFEA50}"/>
              </a:ext>
            </a:extLst>
          </p:cNvPr>
          <p:cNvSpPr txBox="1"/>
          <p:nvPr/>
        </p:nvSpPr>
        <p:spPr>
          <a:xfrm>
            <a:off x="1725633" y="3291531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Heino Hesselbarth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3FBCD95-F0D0-5064-5B21-B57CAB7F6160}"/>
              </a:ext>
            </a:extLst>
          </p:cNvPr>
          <p:cNvSpPr txBox="1"/>
          <p:nvPr/>
        </p:nvSpPr>
        <p:spPr>
          <a:xfrm>
            <a:off x="840581" y="4160101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40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1059EEE-10A6-B78D-29FC-495BC02F48B7}"/>
              </a:ext>
            </a:extLst>
          </p:cNvPr>
          <p:cNvSpPr txBox="1"/>
          <p:nvPr/>
        </p:nvSpPr>
        <p:spPr>
          <a:xfrm>
            <a:off x="1701798" y="4987322"/>
            <a:ext cx="2312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Oliver Schönherr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0BE803B-4A3B-16C8-9854-7C0C72CBF58E}"/>
              </a:ext>
            </a:extLst>
          </p:cNvPr>
          <p:cNvSpPr txBox="1"/>
          <p:nvPr/>
        </p:nvSpPr>
        <p:spPr>
          <a:xfrm>
            <a:off x="1746799" y="4132311"/>
            <a:ext cx="2312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Erwin Klemme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CC3D76B-72F2-ECFA-E4C1-6E4D9C3D493B}"/>
              </a:ext>
            </a:extLst>
          </p:cNvPr>
          <p:cNvSpPr txBox="1"/>
          <p:nvPr/>
        </p:nvSpPr>
        <p:spPr>
          <a:xfrm>
            <a:off x="826862" y="5027871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40</a:t>
            </a:r>
          </a:p>
        </p:txBody>
      </p:sp>
      <p:pic>
        <p:nvPicPr>
          <p:cNvPr id="25" name="Inhaltsplatzhalter 5">
            <a:extLst>
              <a:ext uri="{FF2B5EF4-FFF2-40B4-BE49-F238E27FC236}">
                <a16:creationId xmlns:a16="http://schemas.microsoft.com/office/drawing/2014/main" id="{0E95CCF6-D2F4-E280-8C29-F0AFABB2D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491" y="1459122"/>
            <a:ext cx="697077" cy="627955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3E911E78-C5C3-D64E-6474-7B85CB7CCF60}"/>
              </a:ext>
            </a:extLst>
          </p:cNvPr>
          <p:cNvSpPr txBox="1"/>
          <p:nvPr/>
        </p:nvSpPr>
        <p:spPr>
          <a:xfrm>
            <a:off x="5615853" y="155634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50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769904A-888F-02E5-ACEF-A88A0CD7A74D}"/>
              </a:ext>
            </a:extLst>
          </p:cNvPr>
          <p:cNvSpPr txBox="1"/>
          <p:nvPr/>
        </p:nvSpPr>
        <p:spPr>
          <a:xfrm>
            <a:off x="6401632" y="1556343"/>
            <a:ext cx="2165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Karl-Heinz Eschner</a:t>
            </a:r>
          </a:p>
        </p:txBody>
      </p:sp>
      <p:pic>
        <p:nvPicPr>
          <p:cNvPr id="30" name="Inhaltsplatzhalter 5">
            <a:extLst>
              <a:ext uri="{FF2B5EF4-FFF2-40B4-BE49-F238E27FC236}">
                <a16:creationId xmlns:a16="http://schemas.microsoft.com/office/drawing/2014/main" id="{B93A6D44-C311-6EE0-48D0-4A1FDCD6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491" y="2315992"/>
            <a:ext cx="697077" cy="62795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687307FC-D003-684A-0FA3-8347382984CD}"/>
              </a:ext>
            </a:extLst>
          </p:cNvPr>
          <p:cNvSpPr txBox="1"/>
          <p:nvPr/>
        </p:nvSpPr>
        <p:spPr>
          <a:xfrm>
            <a:off x="5621798" y="238972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50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60D77B5-E8A8-EB0E-D494-57441528E743}"/>
              </a:ext>
            </a:extLst>
          </p:cNvPr>
          <p:cNvSpPr txBox="1"/>
          <p:nvPr/>
        </p:nvSpPr>
        <p:spPr>
          <a:xfrm>
            <a:off x="6401632" y="2362490"/>
            <a:ext cx="1281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Jörg Nagel</a:t>
            </a:r>
          </a:p>
        </p:txBody>
      </p:sp>
      <p:pic>
        <p:nvPicPr>
          <p:cNvPr id="33" name="Inhaltsplatzhalter 5">
            <a:extLst>
              <a:ext uri="{FF2B5EF4-FFF2-40B4-BE49-F238E27FC236}">
                <a16:creationId xmlns:a16="http://schemas.microsoft.com/office/drawing/2014/main" id="{0116D206-A920-DEBB-F643-8BCA74A8B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491" y="3172862"/>
            <a:ext cx="697077" cy="627955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552794AA-DBD5-C39F-9759-C21E694B5DB0}"/>
              </a:ext>
            </a:extLst>
          </p:cNvPr>
          <p:cNvSpPr txBox="1"/>
          <p:nvPr/>
        </p:nvSpPr>
        <p:spPr>
          <a:xfrm>
            <a:off x="5615853" y="324206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60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10C63C1-30E5-4F79-E735-BF4E0F5D47D6}"/>
              </a:ext>
            </a:extLst>
          </p:cNvPr>
          <p:cNvSpPr txBox="1"/>
          <p:nvPr/>
        </p:nvSpPr>
        <p:spPr>
          <a:xfrm>
            <a:off x="6395477" y="3228945"/>
            <a:ext cx="2172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Hans-Georg Köster</a:t>
            </a:r>
          </a:p>
        </p:txBody>
      </p:sp>
      <p:pic>
        <p:nvPicPr>
          <p:cNvPr id="37" name="Inhaltsplatzhalter 4">
            <a:extLst>
              <a:ext uri="{FF2B5EF4-FFF2-40B4-BE49-F238E27FC236}">
                <a16:creationId xmlns:a16="http://schemas.microsoft.com/office/drawing/2014/main" id="{FC3A938D-23FE-2BBB-8DD0-E64163A07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925" y="4003441"/>
            <a:ext cx="3403600" cy="2596431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E76BAE7-0A9B-C3E4-467A-AB4167F36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511" y="4735485"/>
            <a:ext cx="1497793" cy="100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63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777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3D4955D-6CA8-EB08-D495-5BF97242BAA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457823" y="1052459"/>
            <a:ext cx="7270812" cy="487045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6D4CDF-FE12-654A-8CBC-77C1D79A439C}"/>
              </a:ext>
            </a:extLst>
          </p:cNvPr>
          <p:cNvSpPr txBox="1"/>
          <p:nvPr/>
        </p:nvSpPr>
        <p:spPr>
          <a:xfrm>
            <a:off x="4988604" y="2287355"/>
            <a:ext cx="23170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0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50667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44D1BEE7-CA3F-FF3E-091F-7C408EBF6F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754" r="16754"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727A1B-005D-04D9-03BB-57CE9F257C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3197" y="2085597"/>
            <a:ext cx="3430688" cy="623939"/>
          </a:xfrm>
        </p:spPr>
        <p:txBody>
          <a:bodyPr/>
          <a:lstStyle/>
          <a:p>
            <a:r>
              <a:rPr lang="de-DE" dirty="0"/>
              <a:t>Ina Butzlaff</a:t>
            </a:r>
          </a:p>
          <a:p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9877056-C902-AF62-88BA-1CA15242D6C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772356" y="2081580"/>
            <a:ext cx="697077" cy="627955"/>
          </a:xfrm>
        </p:spPr>
      </p:pic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9ABE8A66-557C-AE6E-8A15-BF1DBD292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738" y="2090458"/>
            <a:ext cx="697078" cy="6279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A0AEC6-ABE0-BCDC-4054-C21286B52537}"/>
              </a:ext>
            </a:extLst>
          </p:cNvPr>
          <p:cNvSpPr txBox="1"/>
          <p:nvPr/>
        </p:nvSpPr>
        <p:spPr>
          <a:xfrm>
            <a:off x="1013798" y="2990012"/>
            <a:ext cx="4055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sz="2200" b="1" dirty="0"/>
              <a:t>Schiedsrichterin seit: 03.08.1997</a:t>
            </a:r>
          </a:p>
          <a:p>
            <a:endParaRPr lang="de-DE" sz="2200" b="1" dirty="0"/>
          </a:p>
          <a:p>
            <a:r>
              <a:rPr lang="de-DE" sz="2200" b="1" dirty="0"/>
              <a:t>           Verein: Wedeler TSV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4CEED1D-BE47-AFE2-9349-3BEABF0B4144}"/>
              </a:ext>
            </a:extLst>
          </p:cNvPr>
          <p:cNvSpPr txBox="1"/>
          <p:nvPr/>
        </p:nvSpPr>
        <p:spPr>
          <a:xfrm>
            <a:off x="878043" y="2187649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25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F8233B3-00FB-BEFC-EDCE-21FE0572674C}"/>
              </a:ext>
            </a:extLst>
          </p:cNvPr>
          <p:cNvSpPr txBox="1"/>
          <p:nvPr/>
        </p:nvSpPr>
        <p:spPr>
          <a:xfrm>
            <a:off x="4664413" y="2187649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531848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5211921-1648-EED7-AAF9-4BCD58B5B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15" y="3365227"/>
            <a:ext cx="2777412" cy="20830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910C3C8-C1FB-2474-AF7E-F24E6F546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86" y="3881802"/>
            <a:ext cx="2893548" cy="217016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81792F4-0683-1853-79FB-6E8E7FEAD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61686" y="3789012"/>
            <a:ext cx="2648999" cy="19867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14C77C5-33E0-E11B-F155-B248E8C6B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761684" y="783802"/>
            <a:ext cx="2649000" cy="19867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7011469-AE29-4D77-934A-06D34A3BA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129" y="251112"/>
            <a:ext cx="2491299" cy="186847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FD46D39-F22C-8F86-F29B-FDC3A2285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559" y="974719"/>
            <a:ext cx="2678324" cy="2008743"/>
          </a:xfrm>
          <a:prstGeom prst="rect">
            <a:avLst/>
          </a:prstGeom>
        </p:spPr>
      </p:pic>
      <p:pic>
        <p:nvPicPr>
          <p:cNvPr id="16" name="Inhaltsplatzhalter 4">
            <a:extLst>
              <a:ext uri="{FF2B5EF4-FFF2-40B4-BE49-F238E27FC236}">
                <a16:creationId xmlns:a16="http://schemas.microsoft.com/office/drawing/2014/main" id="{BFC07D59-01E3-9E99-11BF-2B1F483766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074" y="2479578"/>
            <a:ext cx="1857391" cy="124419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3B41B96-8FF5-FA52-7CFB-59BEB6E1F649}"/>
              </a:ext>
            </a:extLst>
          </p:cNvPr>
          <p:cNvSpPr txBox="1"/>
          <p:nvPr/>
        </p:nvSpPr>
        <p:spPr>
          <a:xfrm>
            <a:off x="5601172" y="2670790"/>
            <a:ext cx="9073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482735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727A1B-005D-04D9-03BB-57CE9F257C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3197" y="2085597"/>
            <a:ext cx="3430688" cy="623939"/>
          </a:xfrm>
        </p:spPr>
        <p:txBody>
          <a:bodyPr/>
          <a:lstStyle/>
          <a:p>
            <a:r>
              <a:rPr lang="de-DE" dirty="0"/>
              <a:t>Stefan Schacht</a:t>
            </a:r>
          </a:p>
          <a:p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9877056-C902-AF62-88BA-1CA15242D6C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48064" y="2081580"/>
            <a:ext cx="697077" cy="627955"/>
          </a:xfrm>
        </p:spPr>
      </p:pic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9ABE8A66-557C-AE6E-8A15-BF1DBD29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494" y="2090458"/>
            <a:ext cx="697078" cy="6279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A0AEC6-ABE0-BCDC-4054-C21286B52537}"/>
              </a:ext>
            </a:extLst>
          </p:cNvPr>
          <p:cNvSpPr txBox="1"/>
          <p:nvPr/>
        </p:nvSpPr>
        <p:spPr>
          <a:xfrm>
            <a:off x="1109708" y="2901461"/>
            <a:ext cx="393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sz="2200" b="1" dirty="0"/>
              <a:t>Schiedsrichter seit: 12.01.1997</a:t>
            </a:r>
          </a:p>
          <a:p>
            <a:endParaRPr lang="de-DE" sz="2200" b="1" dirty="0"/>
          </a:p>
          <a:p>
            <a:r>
              <a:rPr lang="de-DE" sz="2200" b="1" dirty="0"/>
              <a:t>        Verein: Groß Flottbek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19D5DA-F3F0-5B8C-72F6-ACBC7D821FC8}"/>
              </a:ext>
            </a:extLst>
          </p:cNvPr>
          <p:cNvSpPr txBox="1"/>
          <p:nvPr/>
        </p:nvSpPr>
        <p:spPr>
          <a:xfrm>
            <a:off x="778759" y="2165965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25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81D388D-C3C4-50AB-6C3C-F98B32F50141}"/>
              </a:ext>
            </a:extLst>
          </p:cNvPr>
          <p:cNvSpPr txBox="1"/>
          <p:nvPr/>
        </p:nvSpPr>
        <p:spPr>
          <a:xfrm>
            <a:off x="4657283" y="2188145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25</a:t>
            </a:r>
          </a:p>
        </p:txBody>
      </p:sp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F47E6D82-6D1D-5248-0429-14C7DA09B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405" y="1217084"/>
            <a:ext cx="4758770" cy="363022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D1AE2BA-FCDB-1DF0-772B-03E3F40D1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913" y="2360336"/>
            <a:ext cx="1763518" cy="11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02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3D4955D-6CA8-EB08-D495-5BF97242BAA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457823" y="1052459"/>
            <a:ext cx="7270812" cy="487045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6D4CDF-FE12-654A-8CBC-77C1D79A439C}"/>
              </a:ext>
            </a:extLst>
          </p:cNvPr>
          <p:cNvSpPr txBox="1"/>
          <p:nvPr/>
        </p:nvSpPr>
        <p:spPr>
          <a:xfrm>
            <a:off x="4988604" y="2287355"/>
            <a:ext cx="23170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0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65254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727A1B-005D-04D9-03BB-57CE9F257C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3197" y="2085597"/>
            <a:ext cx="4202182" cy="623939"/>
          </a:xfrm>
        </p:spPr>
        <p:txBody>
          <a:bodyPr/>
          <a:lstStyle/>
          <a:p>
            <a:r>
              <a:rPr lang="de-DE" dirty="0"/>
              <a:t>Heino Hesselbarth</a:t>
            </a:r>
          </a:p>
          <a:p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9877056-C902-AF62-88BA-1CA15242D6C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48064" y="2081580"/>
            <a:ext cx="697077" cy="627955"/>
          </a:xfrm>
        </p:spPr>
      </p:pic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9ABE8A66-557C-AE6E-8A15-BF1DBD29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726" y="2090458"/>
            <a:ext cx="697078" cy="62795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A0AEC6-ABE0-BCDC-4054-C21286B52537}"/>
              </a:ext>
            </a:extLst>
          </p:cNvPr>
          <p:cNvSpPr txBox="1"/>
          <p:nvPr/>
        </p:nvSpPr>
        <p:spPr>
          <a:xfrm>
            <a:off x="1476539" y="2908880"/>
            <a:ext cx="38351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sz="2200" b="1" dirty="0"/>
              <a:t>Schiedsrichter seit: 30.01.1982</a:t>
            </a:r>
          </a:p>
          <a:p>
            <a:r>
              <a:rPr lang="de-DE" sz="2200" b="1" dirty="0"/>
              <a:t> </a:t>
            </a:r>
          </a:p>
          <a:p>
            <a:r>
              <a:rPr lang="de-DE" sz="2200" b="1" dirty="0"/>
              <a:t>       Verein: SV Eidelstedt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0E5B4AA9-5136-EFD4-AA9F-2044D70B303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702" b="7702"/>
          <a:stretch>
            <a:fillRect/>
          </a:stretch>
        </p:blipFill>
        <p:spPr/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3EE264C-5610-EA80-C5FA-AC624234F091}"/>
              </a:ext>
            </a:extLst>
          </p:cNvPr>
          <p:cNvSpPr txBox="1"/>
          <p:nvPr/>
        </p:nvSpPr>
        <p:spPr>
          <a:xfrm>
            <a:off x="774352" y="2190445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40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4CFA0DD-C5BE-1DAA-4282-A38E37BFE4B6}"/>
              </a:ext>
            </a:extLst>
          </p:cNvPr>
          <p:cNvSpPr txBox="1"/>
          <p:nvPr/>
        </p:nvSpPr>
        <p:spPr>
          <a:xfrm>
            <a:off x="5450015" y="2190445"/>
            <a:ext cx="444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920994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F5515FD-E00F-02A2-F639-E6349CFAA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987" y="419200"/>
            <a:ext cx="4224662" cy="563288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1A5E08B-6BD1-B15E-6287-F09DF98E9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064" y="81287"/>
            <a:ext cx="2358291" cy="31543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504EBDF-A71E-7882-8E90-8C2E915C2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164" y="3376332"/>
            <a:ext cx="2102089" cy="3154354"/>
          </a:xfrm>
          <a:prstGeom prst="rect">
            <a:avLst/>
          </a:prstGeom>
        </p:spPr>
      </p:pic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105A2370-E7E4-5DDA-8112-780E51049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074" y="2479578"/>
            <a:ext cx="1857391" cy="124419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472077D-5808-7F8F-2D5C-6E492E487EE9}"/>
              </a:ext>
            </a:extLst>
          </p:cNvPr>
          <p:cNvSpPr txBox="1"/>
          <p:nvPr/>
        </p:nvSpPr>
        <p:spPr>
          <a:xfrm>
            <a:off x="5601172" y="2670790"/>
            <a:ext cx="9073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690039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FV">
      <a:dk1>
        <a:sysClr val="windowText" lastClr="000000"/>
      </a:dk1>
      <a:lt1>
        <a:srgbClr val="FFFFFF"/>
      </a:lt1>
      <a:dk2>
        <a:srgbClr val="E73331"/>
      </a:dk2>
      <a:lt2>
        <a:srgbClr val="B2B2B2"/>
      </a:lt2>
      <a:accent1>
        <a:srgbClr val="E73331"/>
      </a:accent1>
      <a:accent2>
        <a:srgbClr val="B2B2B2"/>
      </a:accent2>
      <a:accent3>
        <a:srgbClr val="000000"/>
      </a:accent3>
      <a:accent4>
        <a:srgbClr val="FFFFFF"/>
      </a:accent4>
      <a:accent5>
        <a:srgbClr val="FF0000"/>
      </a:accent5>
      <a:accent6>
        <a:srgbClr val="B2B2B2"/>
      </a:accent6>
      <a:hlink>
        <a:srgbClr val="0000FF"/>
      </a:hlink>
      <a:folHlink>
        <a:srgbClr val="800080"/>
      </a:folHlink>
    </a:clrScheme>
    <a:fontScheme name="DFB">
      <a:majorFont>
        <a:latin typeface="DFB Stencil"/>
        <a:ea typeface=""/>
        <a:cs typeface=""/>
      </a:majorFont>
      <a:minorFont>
        <a:latin typeface="DF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hrungen_10_11_23" id="{3289FCB6-85C2-450F-8883-350CE87AF1D0}" vid="{E2DF3A7B-A078-49D4-94B0-027AE699E0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08C5B032189114C8ECF31C5C0704244" ma:contentTypeVersion="17" ma:contentTypeDescription="Ein neues Dokument erstellen." ma:contentTypeScope="" ma:versionID="1cf26d3aa11b710d220600aa7c392156">
  <xsd:schema xmlns:xsd="http://www.w3.org/2001/XMLSchema" xmlns:xs="http://www.w3.org/2001/XMLSchema" xmlns:p="http://schemas.microsoft.com/office/2006/metadata/properties" xmlns:ns2="46aad628-6ef6-41bc-a78c-10cec5d52271" xmlns:ns3="5545d02c-5215-4a5c-86fe-51cc58aa5021" targetNamespace="http://schemas.microsoft.com/office/2006/metadata/properties" ma:root="true" ma:fieldsID="51359c14707e1c2aced62d9ba129f7ba" ns2:_="" ns3:_="">
    <xsd:import namespace="46aad628-6ef6-41bc-a78c-10cec5d52271"/>
    <xsd:import namespace="5545d02c-5215-4a5c-86fe-51cc58aa50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ad628-6ef6-41bc-a78c-10cec5d522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75156b30-f706-46d6-b2ab-34cd215136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5d02c-5215-4a5c-86fe-51cc58aa502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24a660a-2dc0-40b3-be96-d8ee0f13a209}" ma:internalName="TaxCatchAll" ma:showField="CatchAllData" ma:web="5545d02c-5215-4a5c-86fe-51cc58aa50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45d02c-5215-4a5c-86fe-51cc58aa5021" xsi:nil="true"/>
    <lcf76f155ced4ddcb4097134ff3c332f xmlns="46aad628-6ef6-41bc-a78c-10cec5d522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EEDFEE-948E-4CCA-A474-39BE04D1A5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aad628-6ef6-41bc-a78c-10cec5d52271"/>
    <ds:schemaRef ds:uri="5545d02c-5215-4a5c-86fe-51cc58aa50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80DA66-56F5-4CE0-97B4-8130885300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E80501-8590-4885-AD1A-D3AEC93A486B}">
  <ds:schemaRefs>
    <ds:schemaRef ds:uri="58544b78-d2fe-4721-b089-f0300ac5e052"/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d799a71d-ab3b-4f7a-bb83-bd09312d93e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5545d02c-5215-4a5c-86fe-51cc58aa5021"/>
    <ds:schemaRef ds:uri="46aad628-6ef6-41bc-a78c-10cec5d5227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Ehrungen_10_11_23_neu</Template>
  <TotalTime>0</TotalTime>
  <Words>169</Words>
  <Application>Microsoft Office PowerPoint</Application>
  <PresentationFormat>Breitbild</PresentationFormat>
  <Paragraphs>84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DFB Sans</vt:lpstr>
      <vt:lpstr>DFB Stencil</vt:lpstr>
      <vt:lpstr>DFB Stencil Web</vt:lpstr>
      <vt:lpstr>Office</vt:lpstr>
      <vt:lpstr>Ehrungen im BSA-Unterelbe am Freitag, den 10.11.2023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Ehrungen im BSA-Unterelbe </dc:title>
  <dc:creator>Jacqueline Herrmann</dc:creator>
  <cp:lastModifiedBy>Jacqueline Herrmann</cp:lastModifiedBy>
  <cp:revision>7</cp:revision>
  <dcterms:created xsi:type="dcterms:W3CDTF">2023-11-10T08:28:01Z</dcterms:created>
  <dcterms:modified xsi:type="dcterms:W3CDTF">2023-11-10T10:03:27Z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0x010100608C5B032189114C8ECF31C5C0704244</vt:lpwstr>
  </property>
  <property fmtid="{D5CDD505-2E9C-101B-9397-08002B2CF9AE}" pid="3" name="MediaServiceImageTags">
    <vt:lpwstr/>
  </property>
</Properties>
</file>