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59" r:id="rId5"/>
    <p:sldId id="429" r:id="rId6"/>
    <p:sldId id="363" r:id="rId7"/>
    <p:sldId id="365" r:id="rId8"/>
    <p:sldId id="460" r:id="rId9"/>
    <p:sldId id="461" r:id="rId10"/>
    <p:sldId id="453" r:id="rId11"/>
    <p:sldId id="462" r:id="rId12"/>
    <p:sldId id="463" r:id="rId13"/>
    <p:sldId id="450" r:id="rId14"/>
    <p:sldId id="451" r:id="rId15"/>
    <p:sldId id="452" r:id="rId16"/>
    <p:sldId id="454" r:id="rId17"/>
    <p:sldId id="455" r:id="rId18"/>
    <p:sldId id="457" r:id="rId19"/>
    <p:sldId id="458" r:id="rId20"/>
    <p:sldId id="464" r:id="rId21"/>
    <p:sldId id="465" r:id="rId22"/>
    <p:sldId id="466"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BD0FBE-284E-433B-BAD8-8EB98D4A3DF6}" v="1" dt="2021-07-26T19:14:31.146"/>
    <p1510:client id="{97EB7698-FE01-4CF4-8C4B-D0130B2F4753}" v="142" dt="2021-10-31T20:18:45.801"/>
    <p1510:client id="{ADF4ECD8-A7B7-4773-B531-A55C65FF1019}" v="1474" dt="2021-10-31T21:15:38.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7"/>
  </p:normalViewPr>
  <p:slideViewPr>
    <p:cSldViewPr snapToGrid="0" snapToObjects="1">
      <p:cViewPr varScale="1">
        <p:scale>
          <a:sx n="62" d="100"/>
          <a:sy n="62" d="100"/>
        </p:scale>
        <p:origin x="792"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6C7D6D-C149-4AF7-86B7-FD89FDAFDB15}" type="datetimeFigureOut">
              <a:rPr lang="de-DE" smtClean="0"/>
              <a:t>31.10.2021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D7DFFA-D406-4458-9EC4-82A66CEA7AF3}" type="slidenum">
              <a:rPr lang="de-DE" smtClean="0"/>
              <a:t>‹Nr.›</a:t>
            </a:fld>
            <a:endParaRPr lang="de-DE"/>
          </a:p>
        </p:txBody>
      </p:sp>
    </p:spTree>
    <p:extLst>
      <p:ext uri="{BB962C8B-B14F-4D97-AF65-F5344CB8AC3E}">
        <p14:creationId xmlns:p14="http://schemas.microsoft.com/office/powerpoint/2010/main" val="124481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Thema">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A0AC6564-A7B5-6F48-A014-FC1985C66B2D}"/>
              </a:ext>
            </a:extLst>
          </p:cNvPr>
          <p:cNvPicPr>
            <a:picLocks noChangeAspect="1"/>
          </p:cNvPicPr>
          <p:nvPr userDrawn="1"/>
        </p:nvPicPr>
        <p:blipFill>
          <a:blip r:embed="rId2"/>
          <a:stretch>
            <a:fillRect/>
          </a:stretch>
        </p:blipFill>
        <p:spPr>
          <a:xfrm>
            <a:off x="3262544" y="1235002"/>
            <a:ext cx="5666911" cy="2644558"/>
          </a:xfrm>
          <a:prstGeom prst="rect">
            <a:avLst/>
          </a:prstGeom>
        </p:spPr>
      </p:pic>
      <p:sp>
        <p:nvSpPr>
          <p:cNvPr id="8" name="Textfeld 7">
            <a:extLst>
              <a:ext uri="{FF2B5EF4-FFF2-40B4-BE49-F238E27FC236}">
                <a16:creationId xmlns:a16="http://schemas.microsoft.com/office/drawing/2014/main" id="{EFE60D46-B2B1-A942-A559-94F4BEFF6871}"/>
              </a:ext>
            </a:extLst>
          </p:cNvPr>
          <p:cNvSpPr txBox="1"/>
          <p:nvPr userDrawn="1"/>
        </p:nvSpPr>
        <p:spPr>
          <a:xfrm>
            <a:off x="2522723" y="4112611"/>
            <a:ext cx="7146552" cy="769441"/>
          </a:xfrm>
          <a:prstGeom prst="rect">
            <a:avLst/>
          </a:prstGeom>
          <a:noFill/>
        </p:spPr>
        <p:txBody>
          <a:bodyPr wrap="square" rtlCol="0">
            <a:spAutoFit/>
          </a:bodyPr>
          <a:lstStyle/>
          <a:p>
            <a:pPr algn="ctr"/>
            <a:r>
              <a:rPr lang="de-DE" sz="4400" dirty="0">
                <a:latin typeface="DFB Stencil Web" panose="020B0803030500020204" pitchFamily="34" charset="77"/>
              </a:rPr>
              <a:t>HERZLICH WILLKOMMEN</a:t>
            </a:r>
          </a:p>
        </p:txBody>
      </p:sp>
      <p:sp>
        <p:nvSpPr>
          <p:cNvPr id="5" name="Titel 4">
            <a:extLst>
              <a:ext uri="{FF2B5EF4-FFF2-40B4-BE49-F238E27FC236}">
                <a16:creationId xmlns:a16="http://schemas.microsoft.com/office/drawing/2014/main" id="{3CAFB6B5-67A4-44A8-9699-7F029000DE2F}"/>
              </a:ext>
            </a:extLst>
          </p:cNvPr>
          <p:cNvSpPr>
            <a:spLocks noGrp="1"/>
          </p:cNvSpPr>
          <p:nvPr>
            <p:ph type="title" hasCustomPrompt="1"/>
          </p:nvPr>
        </p:nvSpPr>
        <p:spPr>
          <a:xfrm>
            <a:off x="2522723" y="4882053"/>
            <a:ext cx="7146552" cy="496282"/>
          </a:xfrm>
          <a:prstGeom prst="rect">
            <a:avLst/>
          </a:prstGeom>
        </p:spPr>
        <p:txBody>
          <a:bodyPr/>
          <a:lstStyle>
            <a:lvl1pPr algn="ctr">
              <a:defRPr sz="3200">
                <a:solidFill>
                  <a:srgbClr val="FF0000"/>
                </a:solidFill>
                <a:latin typeface="DFB Stencil" panose="020B0803030500020204" pitchFamily="34" charset="0"/>
              </a:defRPr>
            </a:lvl1pPr>
          </a:lstStyle>
          <a:p>
            <a:r>
              <a:rPr lang="de-DE" dirty="0"/>
              <a:t>Thema Schulung</a:t>
            </a:r>
          </a:p>
        </p:txBody>
      </p:sp>
    </p:spTree>
    <p:extLst>
      <p:ext uri="{BB962C8B-B14F-4D97-AF65-F5344CB8AC3E}">
        <p14:creationId xmlns:p14="http://schemas.microsoft.com/office/powerpoint/2010/main" val="230332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spektsammlung mit Überschrift">
    <p:spTree>
      <p:nvGrpSpPr>
        <p:cNvPr id="1" name=""/>
        <p:cNvGrpSpPr/>
        <p:nvPr/>
      </p:nvGrpSpPr>
      <p:grpSpPr>
        <a:xfrm>
          <a:off x="0" y="0"/>
          <a:ext cx="0" cy="0"/>
          <a:chOff x="0" y="0"/>
          <a:chExt cx="0" cy="0"/>
        </a:xfrm>
      </p:grpSpPr>
      <p:sp>
        <p:nvSpPr>
          <p:cNvPr id="28" name="Textplatzhalter 6">
            <a:extLst>
              <a:ext uri="{FF2B5EF4-FFF2-40B4-BE49-F238E27FC236}">
                <a16:creationId xmlns:a16="http://schemas.microsoft.com/office/drawing/2014/main" id="{2D638385-BB94-4494-8847-3B3FF5484A5B}"/>
              </a:ext>
            </a:extLst>
          </p:cNvPr>
          <p:cNvSpPr>
            <a:spLocks noGrp="1"/>
          </p:cNvSpPr>
          <p:nvPr>
            <p:ph type="body" sz="quarter" idx="27" hasCustomPrompt="1"/>
          </p:nvPr>
        </p:nvSpPr>
        <p:spPr>
          <a:xfrm>
            <a:off x="3701143" y="3973285"/>
            <a:ext cx="4996543"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12" name="Textplatzhalter 6">
            <a:extLst>
              <a:ext uri="{FF2B5EF4-FFF2-40B4-BE49-F238E27FC236}">
                <a16:creationId xmlns:a16="http://schemas.microsoft.com/office/drawing/2014/main" id="{4AD02B64-0202-5748-BE37-5CBCF30FBA35}"/>
              </a:ext>
            </a:extLst>
          </p:cNvPr>
          <p:cNvSpPr>
            <a:spLocks noGrp="1"/>
          </p:cNvSpPr>
          <p:nvPr>
            <p:ph type="body" sz="quarter" idx="14" hasCustomPrompt="1"/>
          </p:nvPr>
        </p:nvSpPr>
        <p:spPr>
          <a:xfrm>
            <a:off x="376385" y="2296885"/>
            <a:ext cx="3708894"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2" name="Textplatzhalter 6">
            <a:extLst>
              <a:ext uri="{FF2B5EF4-FFF2-40B4-BE49-F238E27FC236}">
                <a16:creationId xmlns:a16="http://schemas.microsoft.com/office/drawing/2014/main" id="{6D304CBE-DC40-496F-86A5-EB300EBE550D}"/>
              </a:ext>
            </a:extLst>
          </p:cNvPr>
          <p:cNvSpPr>
            <a:spLocks noGrp="1"/>
          </p:cNvSpPr>
          <p:nvPr>
            <p:ph type="body" sz="quarter" idx="11" hasCustomPrompt="1"/>
          </p:nvPr>
        </p:nvSpPr>
        <p:spPr>
          <a:xfrm>
            <a:off x="589577" y="469900"/>
            <a:ext cx="11007304"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23" name="Textplatzhalter 6">
            <a:extLst>
              <a:ext uri="{FF2B5EF4-FFF2-40B4-BE49-F238E27FC236}">
                <a16:creationId xmlns:a16="http://schemas.microsoft.com/office/drawing/2014/main" id="{428EC7DB-4513-47B7-8BD4-A124660ABF89}"/>
              </a:ext>
            </a:extLst>
          </p:cNvPr>
          <p:cNvSpPr>
            <a:spLocks noGrp="1"/>
          </p:cNvSpPr>
          <p:nvPr>
            <p:ph type="body" sz="quarter" idx="22" hasCustomPrompt="1"/>
          </p:nvPr>
        </p:nvSpPr>
        <p:spPr>
          <a:xfrm>
            <a:off x="8106721" y="2296883"/>
            <a:ext cx="3708894"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4" name="Textplatzhalter 6">
            <a:extLst>
              <a:ext uri="{FF2B5EF4-FFF2-40B4-BE49-F238E27FC236}">
                <a16:creationId xmlns:a16="http://schemas.microsoft.com/office/drawing/2014/main" id="{6A3CD650-455D-47C9-BF0D-22CC54CAD4C8}"/>
              </a:ext>
            </a:extLst>
          </p:cNvPr>
          <p:cNvSpPr>
            <a:spLocks noGrp="1"/>
          </p:cNvSpPr>
          <p:nvPr>
            <p:ph type="body" sz="quarter" idx="23" hasCustomPrompt="1"/>
          </p:nvPr>
        </p:nvSpPr>
        <p:spPr>
          <a:xfrm>
            <a:off x="4395057" y="2302570"/>
            <a:ext cx="3396343"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5" name="Textplatzhalter 6">
            <a:extLst>
              <a:ext uri="{FF2B5EF4-FFF2-40B4-BE49-F238E27FC236}">
                <a16:creationId xmlns:a16="http://schemas.microsoft.com/office/drawing/2014/main" id="{A8696122-5F79-4244-B949-041309C6B50D}"/>
              </a:ext>
            </a:extLst>
          </p:cNvPr>
          <p:cNvSpPr>
            <a:spLocks noGrp="1"/>
          </p:cNvSpPr>
          <p:nvPr>
            <p:ph type="body" sz="quarter" idx="24" hasCustomPrompt="1"/>
          </p:nvPr>
        </p:nvSpPr>
        <p:spPr>
          <a:xfrm>
            <a:off x="4397827" y="3135082"/>
            <a:ext cx="3393573" cy="555173"/>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6" name="Textplatzhalter 6">
            <a:extLst>
              <a:ext uri="{FF2B5EF4-FFF2-40B4-BE49-F238E27FC236}">
                <a16:creationId xmlns:a16="http://schemas.microsoft.com/office/drawing/2014/main" id="{0607C0B4-FF19-4332-A52B-614700E01833}"/>
              </a:ext>
            </a:extLst>
          </p:cNvPr>
          <p:cNvSpPr>
            <a:spLocks noGrp="1"/>
          </p:cNvSpPr>
          <p:nvPr>
            <p:ph type="body" sz="quarter" idx="25" hasCustomPrompt="1"/>
          </p:nvPr>
        </p:nvSpPr>
        <p:spPr>
          <a:xfrm>
            <a:off x="8106721" y="3130747"/>
            <a:ext cx="3170883"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7" name="Textplatzhalter 6">
            <a:extLst>
              <a:ext uri="{FF2B5EF4-FFF2-40B4-BE49-F238E27FC236}">
                <a16:creationId xmlns:a16="http://schemas.microsoft.com/office/drawing/2014/main" id="{D1AF0062-FDA4-4A3D-B2E0-255D488932B4}"/>
              </a:ext>
            </a:extLst>
          </p:cNvPr>
          <p:cNvSpPr>
            <a:spLocks noGrp="1"/>
          </p:cNvSpPr>
          <p:nvPr>
            <p:ph type="body" sz="quarter" idx="26" hasCustomPrompt="1"/>
          </p:nvPr>
        </p:nvSpPr>
        <p:spPr>
          <a:xfrm>
            <a:off x="911623" y="3130747"/>
            <a:ext cx="3170883" cy="555170"/>
          </a:xfrm>
          <a:prstGeom prst="rect">
            <a:avLst/>
          </a:prstGeom>
          <a:ln w="28575">
            <a:solidFill>
              <a:schemeClr val="accent5"/>
            </a:solidFill>
          </a:ln>
        </p:spPr>
        <p:txBody>
          <a:bodyPr anchor="ctr">
            <a:normAutofit/>
          </a:bodyPr>
          <a:lstStyle>
            <a:lvl1pPr marL="0" indent="0" algn="ctr">
              <a:buNone/>
              <a:defRPr sz="1600">
                <a:latin typeface="DFB Stencil Web" panose="020B0803030500020204" pitchFamily="34" charset="77"/>
              </a:defRPr>
            </a:lvl1pPr>
          </a:lstStyle>
          <a:p>
            <a:r>
              <a:rPr lang="de-DE" dirty="0"/>
              <a:t>KOORDINATIVE FÄHIGKEITEN</a:t>
            </a:r>
          </a:p>
        </p:txBody>
      </p:sp>
      <p:sp>
        <p:nvSpPr>
          <p:cNvPr id="2" name="Datumsplatzhalter 1">
            <a:extLst>
              <a:ext uri="{FF2B5EF4-FFF2-40B4-BE49-F238E27FC236}">
                <a16:creationId xmlns:a16="http://schemas.microsoft.com/office/drawing/2014/main" id="{103E54F7-31E4-4F38-88C5-D51DF908D2BF}"/>
              </a:ext>
            </a:extLst>
          </p:cNvPr>
          <p:cNvSpPr>
            <a:spLocks noGrp="1"/>
          </p:cNvSpPr>
          <p:nvPr>
            <p:ph type="dt" sz="half" idx="28"/>
          </p:nvPr>
        </p:nvSpPr>
        <p:spPr/>
        <p:txBody>
          <a:bodyPr/>
          <a:lstStyle/>
          <a:p>
            <a:fld id="{B34C707E-6337-481F-9269-7E745BD5A907}" type="datetimeFigureOut">
              <a:rPr lang="de-DE" smtClean="0"/>
              <a:pPr/>
              <a:t>31.10.2021</a:t>
            </a:fld>
            <a:endParaRPr lang="de-DE" dirty="0"/>
          </a:p>
        </p:txBody>
      </p:sp>
      <p:sp>
        <p:nvSpPr>
          <p:cNvPr id="3" name="Foliennummernplatzhalter 2">
            <a:extLst>
              <a:ext uri="{FF2B5EF4-FFF2-40B4-BE49-F238E27FC236}">
                <a16:creationId xmlns:a16="http://schemas.microsoft.com/office/drawing/2014/main" id="{4408B01D-1B81-401D-AA8F-CF5F505D019B}"/>
              </a:ext>
            </a:extLst>
          </p:cNvPr>
          <p:cNvSpPr>
            <a:spLocks noGrp="1"/>
          </p:cNvSpPr>
          <p:nvPr>
            <p:ph type="sldNum" sz="quarter" idx="29"/>
          </p:nvPr>
        </p:nvSpPr>
        <p:spPr/>
        <p:txBody>
          <a:bodyPr/>
          <a:lstStyle/>
          <a:p>
            <a:fld id="{0D375B72-65B9-4077-8AE4-97E15CA6A161}" type="slidenum">
              <a:rPr lang="de-DE" smtClean="0"/>
              <a:pPr/>
              <a:t>‹Nr.›</a:t>
            </a:fld>
            <a:endParaRPr lang="de-DE" dirty="0"/>
          </a:p>
        </p:txBody>
      </p:sp>
      <p:pic>
        <p:nvPicPr>
          <p:cNvPr id="13" name="Grafik 12">
            <a:extLst>
              <a:ext uri="{FF2B5EF4-FFF2-40B4-BE49-F238E27FC236}">
                <a16:creationId xmlns:a16="http://schemas.microsoft.com/office/drawing/2014/main" id="{3491B969-9120-4C6E-AB54-3602D3309C58}"/>
              </a:ext>
            </a:extLst>
          </p:cNvPr>
          <p:cNvPicPr>
            <a:picLocks noChangeAspect="1"/>
          </p:cNvPicPr>
          <p:nvPr userDrawn="1"/>
        </p:nvPicPr>
        <p:blipFill>
          <a:blip r:embed="rId2"/>
          <a:stretch>
            <a:fillRect/>
          </a:stretch>
        </p:blipFill>
        <p:spPr>
          <a:xfrm>
            <a:off x="5469064" y="6117582"/>
            <a:ext cx="1253872" cy="585140"/>
          </a:xfrm>
          <a:prstGeom prst="rect">
            <a:avLst/>
          </a:prstGeom>
        </p:spPr>
      </p:pic>
    </p:spTree>
    <p:extLst>
      <p:ext uri="{BB962C8B-B14F-4D97-AF65-F5344CB8AC3E}">
        <p14:creationId xmlns:p14="http://schemas.microsoft.com/office/powerpoint/2010/main" val="2253506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folie">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60E96C5B-67C7-5B40-ACB3-37C947A4022C}"/>
              </a:ext>
            </a:extLst>
          </p:cNvPr>
          <p:cNvPicPr>
            <a:picLocks noChangeAspect="1"/>
          </p:cNvPicPr>
          <p:nvPr userDrawn="1"/>
        </p:nvPicPr>
        <p:blipFill>
          <a:blip r:embed="rId2"/>
          <a:stretch>
            <a:fillRect/>
          </a:stretch>
        </p:blipFill>
        <p:spPr>
          <a:xfrm>
            <a:off x="2449830" y="1213358"/>
            <a:ext cx="7292340" cy="3403092"/>
          </a:xfrm>
          <a:prstGeom prst="rect">
            <a:avLst/>
          </a:prstGeom>
        </p:spPr>
      </p:pic>
      <p:sp>
        <p:nvSpPr>
          <p:cNvPr id="11" name="Textfeld 10">
            <a:extLst>
              <a:ext uri="{FF2B5EF4-FFF2-40B4-BE49-F238E27FC236}">
                <a16:creationId xmlns:a16="http://schemas.microsoft.com/office/drawing/2014/main" id="{67C962A3-C398-4240-9621-2A20F3144A49}"/>
              </a:ext>
            </a:extLst>
          </p:cNvPr>
          <p:cNvSpPr txBox="1"/>
          <p:nvPr userDrawn="1"/>
        </p:nvSpPr>
        <p:spPr>
          <a:xfrm>
            <a:off x="3912870" y="4846320"/>
            <a:ext cx="4366260" cy="369332"/>
          </a:xfrm>
          <a:prstGeom prst="rect">
            <a:avLst/>
          </a:prstGeom>
          <a:noFill/>
        </p:spPr>
        <p:txBody>
          <a:bodyPr wrap="square" rtlCol="0">
            <a:spAutoFit/>
          </a:bodyPr>
          <a:lstStyle/>
          <a:p>
            <a:pPr algn="ctr"/>
            <a:r>
              <a:rPr lang="de-DE" dirty="0">
                <a:latin typeface="DFB Stencil Web" panose="020B0803030500020204" pitchFamily="34" charset="77"/>
              </a:rPr>
              <a:t>HAMBURGER FUSSBALL-VERBAND</a:t>
            </a:r>
          </a:p>
        </p:txBody>
      </p:sp>
    </p:spTree>
    <p:extLst>
      <p:ext uri="{BB962C8B-B14F-4D97-AF65-F5344CB8AC3E}">
        <p14:creationId xmlns:p14="http://schemas.microsoft.com/office/powerpoint/2010/main" val="229742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a:extLst>
              <a:ext uri="{FF2B5EF4-FFF2-40B4-BE49-F238E27FC236}">
                <a16:creationId xmlns:a16="http://schemas.microsoft.com/office/drawing/2014/main" id="{E5D1F0DA-41DE-4AAE-BFC5-45AE545269B8}"/>
              </a:ext>
            </a:extLst>
          </p:cNvPr>
          <p:cNvSpPr>
            <a:spLocks noGrp="1"/>
          </p:cNvSpPr>
          <p:nvPr>
            <p:ph type="dt" sz="half" idx="10"/>
          </p:nvPr>
        </p:nvSpPr>
        <p:spPr/>
        <p:txBody>
          <a:bodyPr/>
          <a:lstStyle>
            <a:lvl1pPr>
              <a:defRPr/>
            </a:lvl1pPr>
          </a:lstStyle>
          <a:p>
            <a:pPr>
              <a:defRPr/>
            </a:pPr>
            <a:fld id="{84561E6B-5D1A-47D2-84D9-641E01B801C8}" type="datetime1">
              <a:rPr lang="de-DE" altLang="en-US"/>
              <a:pPr>
                <a:defRPr/>
              </a:pPr>
              <a:t>31.10.2021</a:t>
            </a:fld>
            <a:endParaRPr lang="de-DE" altLang="en-US"/>
          </a:p>
        </p:txBody>
      </p:sp>
      <p:sp>
        <p:nvSpPr>
          <p:cNvPr id="5" name="Foliennummernplatzhalter 5">
            <a:extLst>
              <a:ext uri="{FF2B5EF4-FFF2-40B4-BE49-F238E27FC236}">
                <a16:creationId xmlns:a16="http://schemas.microsoft.com/office/drawing/2014/main" id="{C08A9E67-0593-43CD-BB8C-D7D74F925ECF}"/>
              </a:ext>
            </a:extLst>
          </p:cNvPr>
          <p:cNvSpPr>
            <a:spLocks noGrp="1"/>
          </p:cNvSpPr>
          <p:nvPr>
            <p:ph type="sldNum" sz="quarter" idx="11"/>
          </p:nvPr>
        </p:nvSpPr>
        <p:spPr/>
        <p:txBody>
          <a:bodyPr/>
          <a:lstStyle>
            <a:lvl1pPr>
              <a:defRPr/>
            </a:lvl1pPr>
          </a:lstStyle>
          <a:p>
            <a:fld id="{6361AF5F-387D-473D-A693-5E52AE2A3A32}" type="slidenum">
              <a:rPr lang="de-DE" altLang="en-US"/>
              <a:pPr/>
              <a:t>‹Nr.›</a:t>
            </a:fld>
            <a:endParaRPr lang="de-DE" altLang="en-US"/>
          </a:p>
        </p:txBody>
      </p:sp>
    </p:spTree>
    <p:extLst>
      <p:ext uri="{BB962C8B-B14F-4D97-AF65-F5344CB8AC3E}">
        <p14:creationId xmlns:p14="http://schemas.microsoft.com/office/powerpoint/2010/main" val="3248116979"/>
      </p:ext>
    </p:extLst>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 und Thema">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A0AC6564-A7B5-6F48-A014-FC1985C66B2D}"/>
              </a:ext>
            </a:extLst>
          </p:cNvPr>
          <p:cNvPicPr>
            <a:picLocks noChangeAspect="1"/>
          </p:cNvPicPr>
          <p:nvPr userDrawn="1"/>
        </p:nvPicPr>
        <p:blipFill>
          <a:blip r:embed="rId2"/>
          <a:stretch>
            <a:fillRect/>
          </a:stretch>
        </p:blipFill>
        <p:spPr>
          <a:xfrm>
            <a:off x="3262544" y="1235002"/>
            <a:ext cx="5666911" cy="2644558"/>
          </a:xfrm>
          <a:prstGeom prst="rect">
            <a:avLst/>
          </a:prstGeom>
        </p:spPr>
      </p:pic>
      <p:sp>
        <p:nvSpPr>
          <p:cNvPr id="5" name="Titel 4">
            <a:extLst>
              <a:ext uri="{FF2B5EF4-FFF2-40B4-BE49-F238E27FC236}">
                <a16:creationId xmlns:a16="http://schemas.microsoft.com/office/drawing/2014/main" id="{3CAFB6B5-67A4-44A8-9699-7F029000DE2F}"/>
              </a:ext>
            </a:extLst>
          </p:cNvPr>
          <p:cNvSpPr>
            <a:spLocks noGrp="1"/>
          </p:cNvSpPr>
          <p:nvPr>
            <p:ph type="title" hasCustomPrompt="1"/>
          </p:nvPr>
        </p:nvSpPr>
        <p:spPr>
          <a:xfrm>
            <a:off x="2522723" y="4882053"/>
            <a:ext cx="7146552" cy="496282"/>
          </a:xfrm>
          <a:prstGeom prst="rect">
            <a:avLst/>
          </a:prstGeom>
        </p:spPr>
        <p:txBody>
          <a:bodyPr/>
          <a:lstStyle>
            <a:lvl1pPr algn="ctr">
              <a:defRPr sz="3200">
                <a:solidFill>
                  <a:srgbClr val="FF0000"/>
                </a:solidFill>
                <a:latin typeface="DFB Stencil" panose="020B0803030500020204" pitchFamily="34" charset="0"/>
              </a:defRPr>
            </a:lvl1pPr>
          </a:lstStyle>
          <a:p>
            <a:r>
              <a:rPr lang="de-DE" dirty="0"/>
              <a:t>Thema Schulung</a:t>
            </a:r>
          </a:p>
        </p:txBody>
      </p:sp>
    </p:spTree>
    <p:extLst>
      <p:ext uri="{BB962C8B-B14F-4D97-AF65-F5344CB8AC3E}">
        <p14:creationId xmlns:p14="http://schemas.microsoft.com/office/powerpoint/2010/main" val="318404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ex">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8B489303-5F47-9B49-A93E-8422B25257EE}"/>
              </a:ext>
            </a:extLst>
          </p:cNvPr>
          <p:cNvPicPr>
            <a:picLocks noChangeAspect="1"/>
          </p:cNvPicPr>
          <p:nvPr userDrawn="1"/>
        </p:nvPicPr>
        <p:blipFill>
          <a:blip r:embed="rId2"/>
          <a:stretch>
            <a:fillRect/>
          </a:stretch>
        </p:blipFill>
        <p:spPr>
          <a:xfrm>
            <a:off x="5469064" y="6117582"/>
            <a:ext cx="1253872" cy="585140"/>
          </a:xfrm>
          <a:prstGeom prst="rect">
            <a:avLst/>
          </a:prstGeom>
        </p:spPr>
      </p:pic>
      <p:sp>
        <p:nvSpPr>
          <p:cNvPr id="12" name="Textplatzhalter 6">
            <a:extLst>
              <a:ext uri="{FF2B5EF4-FFF2-40B4-BE49-F238E27FC236}">
                <a16:creationId xmlns:a16="http://schemas.microsoft.com/office/drawing/2014/main" id="{45F75426-63B8-0240-BB1B-C45C4CDCB85E}"/>
              </a:ext>
            </a:extLst>
          </p:cNvPr>
          <p:cNvSpPr>
            <a:spLocks noGrp="1"/>
          </p:cNvSpPr>
          <p:nvPr>
            <p:ph type="body" sz="quarter" idx="10" hasCustomPrompt="1"/>
          </p:nvPr>
        </p:nvSpPr>
        <p:spPr>
          <a:xfrm>
            <a:off x="6317413" y="635085"/>
            <a:ext cx="5285115" cy="5482497"/>
          </a:xfrm>
          <a:prstGeom prst="rect">
            <a:avLst/>
          </a:prstGeom>
        </p:spPr>
        <p:txBody>
          <a:bodyPr>
            <a:normAutofit/>
          </a:bodyPr>
          <a:lstStyle>
            <a:lvl1pPr marL="342900" marR="0" indent="-342900" algn="l" defTabSz="914400" rtl="0" eaLnBrk="1" fontAlgn="auto" latinLnBrk="0" hangingPunct="1">
              <a:lnSpc>
                <a:spcPct val="90000"/>
              </a:lnSpc>
              <a:spcBef>
                <a:spcPts val="1000"/>
              </a:spcBef>
              <a:spcAft>
                <a:spcPts val="0"/>
              </a:spcAft>
              <a:buClr>
                <a:schemeClr val="bg2"/>
              </a:buClr>
              <a:buSzTx/>
              <a:buFont typeface="+mj-lt"/>
              <a:buAutoNum type="arabicPeriod"/>
              <a:tabLst/>
              <a:defRPr sz="1800">
                <a:latin typeface="+mj-lt"/>
              </a:defRPr>
            </a:lvl1pPr>
            <a:lvl2pPr marL="800100" indent="-342900">
              <a:buClr>
                <a:schemeClr val="bg2"/>
              </a:buClr>
              <a:buFont typeface="+mj-lt"/>
              <a:buAutoNum type="arabicPeriod"/>
              <a:defRPr sz="1600">
                <a:latin typeface="+mj-lt"/>
              </a:defRPr>
            </a:lvl2pPr>
            <a:lvl3pPr marL="1257300" indent="-342900">
              <a:buClr>
                <a:schemeClr val="bg2"/>
              </a:buClr>
              <a:buFont typeface="+mj-lt"/>
              <a:buAutoNum type="arabicPeriod"/>
              <a:defRPr sz="1400">
                <a:latin typeface="+mj-lt"/>
              </a:defRPr>
            </a:lvl3pPr>
            <a:lvl4pPr>
              <a:buClr>
                <a:schemeClr val="bg2"/>
              </a:buClr>
              <a:buFont typeface="+mj-lt"/>
              <a:buAutoNum type="arabicPeriod"/>
              <a:defRPr sz="1200">
                <a:latin typeface="+mj-lt"/>
              </a:defRPr>
            </a:lvl4pPr>
            <a:lvl5pPr>
              <a:buClr>
                <a:schemeClr val="bg2"/>
              </a:buClr>
              <a:buFont typeface="+mj-lt"/>
              <a:buAutoNum type="arabicPeriod"/>
              <a:defRPr sz="1200">
                <a:latin typeface="+mj-lt"/>
              </a:defRPr>
            </a:lvl5pPr>
          </a:lstStyle>
          <a:p>
            <a:r>
              <a:rPr lang="de-DE" dirty="0"/>
              <a:t>Definition</a:t>
            </a:r>
          </a:p>
          <a:p>
            <a:pPr lvl="1"/>
            <a:r>
              <a:rPr lang="de-DE" dirty="0"/>
              <a:t>Unterpunkt</a:t>
            </a:r>
          </a:p>
          <a:p>
            <a:pPr lvl="0"/>
            <a:r>
              <a:rPr lang="de-DE" dirty="0"/>
              <a:t>Definition</a:t>
            </a:r>
          </a:p>
          <a:p>
            <a:pPr lvl="1"/>
            <a:r>
              <a:rPr lang="de-DE" dirty="0"/>
              <a:t>Unterpunkt</a:t>
            </a:r>
          </a:p>
          <a:p>
            <a:pPr lvl="2"/>
            <a:r>
              <a:rPr lang="de-DE" dirty="0"/>
              <a:t>Unterpunkt</a:t>
            </a:r>
          </a:p>
          <a:p>
            <a:pPr lvl="3"/>
            <a:r>
              <a:rPr lang="de-DE" dirty="0"/>
              <a:t>Unterpunkt</a:t>
            </a:r>
          </a:p>
          <a:p>
            <a:pPr lvl="4"/>
            <a:r>
              <a:rPr lang="de-DE" dirty="0"/>
              <a:t>Unterpunkt</a:t>
            </a:r>
          </a:p>
        </p:txBody>
      </p:sp>
      <p:sp>
        <p:nvSpPr>
          <p:cNvPr id="5" name="Textplatzhalter 6">
            <a:extLst>
              <a:ext uri="{FF2B5EF4-FFF2-40B4-BE49-F238E27FC236}">
                <a16:creationId xmlns:a16="http://schemas.microsoft.com/office/drawing/2014/main" id="{141ADB04-3ADB-4655-90D2-889EA85F8E2B}"/>
              </a:ext>
            </a:extLst>
          </p:cNvPr>
          <p:cNvSpPr>
            <a:spLocks noGrp="1"/>
          </p:cNvSpPr>
          <p:nvPr>
            <p:ph type="body" sz="quarter" idx="11" hasCustomPrompt="1"/>
          </p:nvPr>
        </p:nvSpPr>
        <p:spPr>
          <a:xfrm>
            <a:off x="1269746" y="3064363"/>
            <a:ext cx="4604843" cy="623939"/>
          </a:xfrm>
          <a:prstGeom prst="rect">
            <a:avLst/>
          </a:prstGeom>
        </p:spPr>
        <p:txBody>
          <a:bodyPr/>
          <a:lstStyle>
            <a:lvl1pPr marL="0" indent="0" algn="ctr">
              <a:buNone/>
              <a:defRPr sz="44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a:t>
            </a:r>
            <a:r>
              <a:rPr lang="de-DE" dirty="0"/>
              <a:t> Index</a:t>
            </a:r>
          </a:p>
        </p:txBody>
      </p:sp>
      <p:sp>
        <p:nvSpPr>
          <p:cNvPr id="2" name="Datumsplatzhalter 1">
            <a:extLst>
              <a:ext uri="{FF2B5EF4-FFF2-40B4-BE49-F238E27FC236}">
                <a16:creationId xmlns:a16="http://schemas.microsoft.com/office/drawing/2014/main" id="{153A4EC1-4092-4FD3-BCAC-8CFEF2FD6933}"/>
              </a:ext>
            </a:extLst>
          </p:cNvPr>
          <p:cNvSpPr>
            <a:spLocks noGrp="1"/>
          </p:cNvSpPr>
          <p:nvPr>
            <p:ph type="dt" sz="half" idx="12"/>
          </p:nvPr>
        </p:nvSpPr>
        <p:spPr/>
        <p:txBody>
          <a:bodyPr/>
          <a:lstStyle/>
          <a:p>
            <a:fld id="{B34C707E-6337-481F-9269-7E745BD5A907}" type="datetimeFigureOut">
              <a:rPr lang="de-DE" smtClean="0"/>
              <a:pPr/>
              <a:t>31.10.2021</a:t>
            </a:fld>
            <a:endParaRPr lang="de-DE" dirty="0"/>
          </a:p>
        </p:txBody>
      </p:sp>
      <p:sp>
        <p:nvSpPr>
          <p:cNvPr id="3" name="Foliennummernplatzhalter 2">
            <a:extLst>
              <a:ext uri="{FF2B5EF4-FFF2-40B4-BE49-F238E27FC236}">
                <a16:creationId xmlns:a16="http://schemas.microsoft.com/office/drawing/2014/main" id="{E02BBB95-3520-4D86-9F8A-36CB524A85F0}"/>
              </a:ext>
            </a:extLst>
          </p:cNvPr>
          <p:cNvSpPr>
            <a:spLocks noGrp="1"/>
          </p:cNvSpPr>
          <p:nvPr>
            <p:ph type="sldNum" sz="quarter" idx="13"/>
          </p:nvPr>
        </p:nvSpPr>
        <p:spPr/>
        <p:txBody>
          <a:bodyPr/>
          <a:lstStyle/>
          <a:p>
            <a:fld id="{0D375B72-65B9-4077-8AE4-97E15CA6A161}" type="slidenum">
              <a:rPr lang="de-DE" smtClean="0"/>
              <a:pPr/>
              <a:t>‹Nr.›</a:t>
            </a:fld>
            <a:endParaRPr lang="de-DE" dirty="0"/>
          </a:p>
        </p:txBody>
      </p:sp>
    </p:spTree>
    <p:extLst>
      <p:ext uri="{BB962C8B-B14F-4D97-AF65-F5344CB8AC3E}">
        <p14:creationId xmlns:p14="http://schemas.microsoft.com/office/powerpoint/2010/main" val="2111017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5" name="Textplatzhalter 6">
            <a:extLst>
              <a:ext uri="{FF2B5EF4-FFF2-40B4-BE49-F238E27FC236}">
                <a16:creationId xmlns:a16="http://schemas.microsoft.com/office/drawing/2014/main" id="{33E34EF3-8553-4459-875B-8E0F639D08E7}"/>
              </a:ext>
            </a:extLst>
          </p:cNvPr>
          <p:cNvSpPr>
            <a:spLocks noGrp="1"/>
          </p:cNvSpPr>
          <p:nvPr>
            <p:ph type="body" sz="quarter" idx="11" hasCustomPrompt="1"/>
          </p:nvPr>
        </p:nvSpPr>
        <p:spPr>
          <a:xfrm>
            <a:off x="589577" y="469900"/>
            <a:ext cx="11007304"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3" name="Inhaltsplatzhalter 2">
            <a:extLst>
              <a:ext uri="{FF2B5EF4-FFF2-40B4-BE49-F238E27FC236}">
                <a16:creationId xmlns:a16="http://schemas.microsoft.com/office/drawing/2014/main" id="{8264FE36-2B02-428F-8854-12781CA96261}"/>
              </a:ext>
            </a:extLst>
          </p:cNvPr>
          <p:cNvSpPr>
            <a:spLocks noGrp="1"/>
          </p:cNvSpPr>
          <p:nvPr>
            <p:ph sz="quarter" idx="10"/>
          </p:nvPr>
        </p:nvSpPr>
        <p:spPr>
          <a:xfrm>
            <a:off x="589577" y="1247437"/>
            <a:ext cx="5032221" cy="4870146"/>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6" name="Inhaltsplatzhalter 2">
            <a:extLst>
              <a:ext uri="{FF2B5EF4-FFF2-40B4-BE49-F238E27FC236}">
                <a16:creationId xmlns:a16="http://schemas.microsoft.com/office/drawing/2014/main" id="{E549C2ED-17BB-4271-A429-7D23BFF5B071}"/>
              </a:ext>
            </a:extLst>
          </p:cNvPr>
          <p:cNvSpPr>
            <a:spLocks noGrp="1"/>
          </p:cNvSpPr>
          <p:nvPr>
            <p:ph sz="quarter" idx="12"/>
          </p:nvPr>
        </p:nvSpPr>
        <p:spPr>
          <a:xfrm>
            <a:off x="6570203" y="1247437"/>
            <a:ext cx="5021203" cy="4870145"/>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a:extLst>
              <a:ext uri="{FF2B5EF4-FFF2-40B4-BE49-F238E27FC236}">
                <a16:creationId xmlns:a16="http://schemas.microsoft.com/office/drawing/2014/main" id="{4138E199-DE1C-4719-8D4B-ED026D16850D}"/>
              </a:ext>
            </a:extLst>
          </p:cNvPr>
          <p:cNvSpPr>
            <a:spLocks noGrp="1"/>
          </p:cNvSpPr>
          <p:nvPr>
            <p:ph type="dt" sz="half" idx="13"/>
          </p:nvPr>
        </p:nvSpPr>
        <p:spPr/>
        <p:txBody>
          <a:bodyPr/>
          <a:lstStyle/>
          <a:p>
            <a:fld id="{B34C707E-6337-481F-9269-7E745BD5A907}" type="datetimeFigureOut">
              <a:rPr lang="de-DE" smtClean="0"/>
              <a:pPr/>
              <a:t>31.10.2021</a:t>
            </a:fld>
            <a:endParaRPr lang="de-DE" dirty="0"/>
          </a:p>
        </p:txBody>
      </p:sp>
      <p:sp>
        <p:nvSpPr>
          <p:cNvPr id="4" name="Foliennummernplatzhalter 3">
            <a:extLst>
              <a:ext uri="{FF2B5EF4-FFF2-40B4-BE49-F238E27FC236}">
                <a16:creationId xmlns:a16="http://schemas.microsoft.com/office/drawing/2014/main" id="{F36CBF01-7D64-4388-A721-4038B5DF5EBE}"/>
              </a:ext>
            </a:extLst>
          </p:cNvPr>
          <p:cNvSpPr>
            <a:spLocks noGrp="1"/>
          </p:cNvSpPr>
          <p:nvPr>
            <p:ph type="sldNum" sz="quarter" idx="14"/>
          </p:nvPr>
        </p:nvSpPr>
        <p:spPr/>
        <p:txBody>
          <a:bodyPr/>
          <a:lstStyle/>
          <a:p>
            <a:fld id="{0D375B72-65B9-4077-8AE4-97E15CA6A161}" type="slidenum">
              <a:rPr lang="de-DE" smtClean="0"/>
              <a:pPr/>
              <a:t>‹Nr.›</a:t>
            </a:fld>
            <a:endParaRPr lang="de-DE" dirty="0"/>
          </a:p>
        </p:txBody>
      </p:sp>
      <p:pic>
        <p:nvPicPr>
          <p:cNvPr id="8" name="Grafik 7">
            <a:extLst>
              <a:ext uri="{FF2B5EF4-FFF2-40B4-BE49-F238E27FC236}">
                <a16:creationId xmlns:a16="http://schemas.microsoft.com/office/drawing/2014/main" id="{C35431AC-D308-4678-ADDA-6EDBE82ADE86}"/>
              </a:ext>
            </a:extLst>
          </p:cNvPr>
          <p:cNvPicPr>
            <a:picLocks noChangeAspect="1"/>
          </p:cNvPicPr>
          <p:nvPr userDrawn="1"/>
        </p:nvPicPr>
        <p:blipFill>
          <a:blip r:embed="rId2"/>
          <a:stretch>
            <a:fillRect/>
          </a:stretch>
        </p:blipFill>
        <p:spPr>
          <a:xfrm>
            <a:off x="5469064" y="6117582"/>
            <a:ext cx="1253872" cy="585140"/>
          </a:xfrm>
          <a:prstGeom prst="rect">
            <a:avLst/>
          </a:prstGeom>
        </p:spPr>
      </p:pic>
    </p:spTree>
    <p:extLst>
      <p:ext uri="{BB962C8B-B14F-4D97-AF65-F5344CB8AC3E}">
        <p14:creationId xmlns:p14="http://schemas.microsoft.com/office/powerpoint/2010/main" val="2195372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ei Inhalte mit Überschrift">
    <p:spTree>
      <p:nvGrpSpPr>
        <p:cNvPr id="1" name=""/>
        <p:cNvGrpSpPr/>
        <p:nvPr/>
      </p:nvGrpSpPr>
      <p:grpSpPr>
        <a:xfrm>
          <a:off x="0" y="0"/>
          <a:ext cx="0" cy="0"/>
          <a:chOff x="0" y="0"/>
          <a:chExt cx="0" cy="0"/>
        </a:xfrm>
      </p:grpSpPr>
      <p:sp>
        <p:nvSpPr>
          <p:cNvPr id="5" name="Textplatzhalter 6">
            <a:extLst>
              <a:ext uri="{FF2B5EF4-FFF2-40B4-BE49-F238E27FC236}">
                <a16:creationId xmlns:a16="http://schemas.microsoft.com/office/drawing/2014/main" id="{33E34EF3-8553-4459-875B-8E0F639D08E7}"/>
              </a:ext>
            </a:extLst>
          </p:cNvPr>
          <p:cNvSpPr>
            <a:spLocks noGrp="1"/>
          </p:cNvSpPr>
          <p:nvPr>
            <p:ph type="body" sz="quarter" idx="11" hasCustomPrompt="1"/>
          </p:nvPr>
        </p:nvSpPr>
        <p:spPr>
          <a:xfrm>
            <a:off x="589577" y="469900"/>
            <a:ext cx="11007304"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3" name="Inhaltsplatzhalter 2">
            <a:extLst>
              <a:ext uri="{FF2B5EF4-FFF2-40B4-BE49-F238E27FC236}">
                <a16:creationId xmlns:a16="http://schemas.microsoft.com/office/drawing/2014/main" id="{8264FE36-2B02-428F-8854-12781CA96261}"/>
              </a:ext>
            </a:extLst>
          </p:cNvPr>
          <p:cNvSpPr>
            <a:spLocks noGrp="1"/>
          </p:cNvSpPr>
          <p:nvPr>
            <p:ph sz="quarter" idx="10"/>
          </p:nvPr>
        </p:nvSpPr>
        <p:spPr>
          <a:xfrm>
            <a:off x="589577" y="1836739"/>
            <a:ext cx="5032221" cy="4280844"/>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6" name="Inhaltsplatzhalter 2">
            <a:extLst>
              <a:ext uri="{FF2B5EF4-FFF2-40B4-BE49-F238E27FC236}">
                <a16:creationId xmlns:a16="http://schemas.microsoft.com/office/drawing/2014/main" id="{E549C2ED-17BB-4271-A429-7D23BFF5B071}"/>
              </a:ext>
            </a:extLst>
          </p:cNvPr>
          <p:cNvSpPr>
            <a:spLocks noGrp="1"/>
          </p:cNvSpPr>
          <p:nvPr>
            <p:ph sz="quarter" idx="12"/>
          </p:nvPr>
        </p:nvSpPr>
        <p:spPr>
          <a:xfrm>
            <a:off x="6570203" y="1836739"/>
            <a:ext cx="5021203" cy="4280843"/>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extplatzhalter 6">
            <a:extLst>
              <a:ext uri="{FF2B5EF4-FFF2-40B4-BE49-F238E27FC236}">
                <a16:creationId xmlns:a16="http://schemas.microsoft.com/office/drawing/2014/main" id="{485AD133-3BA1-440A-AD79-3D25FFA99533}"/>
              </a:ext>
            </a:extLst>
          </p:cNvPr>
          <p:cNvSpPr>
            <a:spLocks noGrp="1"/>
          </p:cNvSpPr>
          <p:nvPr>
            <p:ph type="body" sz="quarter" idx="13" hasCustomPrompt="1"/>
          </p:nvPr>
        </p:nvSpPr>
        <p:spPr>
          <a:xfrm>
            <a:off x="584102" y="1247437"/>
            <a:ext cx="5052453" cy="435703"/>
          </a:xfrm>
          <a:prstGeom prst="rect">
            <a:avLst/>
          </a:prstGeom>
        </p:spPr>
        <p:txBody>
          <a:bodyPr/>
          <a:lstStyle>
            <a:lvl1pPr marL="0" indent="0" algn="ctr">
              <a:buNone/>
              <a:defRPr sz="3200">
                <a:solidFill>
                  <a:schemeClr val="bg1">
                    <a:lumMod val="75000"/>
                  </a:schemeClr>
                </a:solidFill>
                <a:latin typeface="DFB Stencil Web" panose="020B0803030500020204" pitchFamily="34" charset="77"/>
              </a:defRPr>
            </a:lvl1pPr>
          </a:lstStyle>
          <a:p>
            <a:r>
              <a:rPr lang="de-DE" dirty="0"/>
              <a:t>Vergleichstitel</a:t>
            </a:r>
          </a:p>
        </p:txBody>
      </p:sp>
      <p:sp>
        <p:nvSpPr>
          <p:cNvPr id="8" name="Textplatzhalter 6">
            <a:extLst>
              <a:ext uri="{FF2B5EF4-FFF2-40B4-BE49-F238E27FC236}">
                <a16:creationId xmlns:a16="http://schemas.microsoft.com/office/drawing/2014/main" id="{6E727813-4E37-4B35-ADC5-39A058250B42}"/>
              </a:ext>
            </a:extLst>
          </p:cNvPr>
          <p:cNvSpPr>
            <a:spLocks noGrp="1"/>
          </p:cNvSpPr>
          <p:nvPr>
            <p:ph type="body" sz="quarter" idx="14" hasCustomPrompt="1"/>
          </p:nvPr>
        </p:nvSpPr>
        <p:spPr>
          <a:xfrm>
            <a:off x="6554577" y="1247436"/>
            <a:ext cx="5052453" cy="435703"/>
          </a:xfrm>
          <a:prstGeom prst="rect">
            <a:avLst/>
          </a:prstGeom>
        </p:spPr>
        <p:txBody>
          <a:bodyPr/>
          <a:lstStyle>
            <a:lvl1pPr marL="0" indent="0" algn="ctr">
              <a:buNone/>
              <a:defRPr sz="3200">
                <a:solidFill>
                  <a:schemeClr val="bg1">
                    <a:lumMod val="75000"/>
                  </a:schemeClr>
                </a:solidFill>
                <a:latin typeface="DFB Stencil Web" panose="020B0803030500020204" pitchFamily="34" charset="77"/>
              </a:defRPr>
            </a:lvl1pPr>
          </a:lstStyle>
          <a:p>
            <a:r>
              <a:rPr lang="de-DE" dirty="0"/>
              <a:t>Vergleichstitel</a:t>
            </a:r>
          </a:p>
        </p:txBody>
      </p:sp>
      <p:sp>
        <p:nvSpPr>
          <p:cNvPr id="2" name="Datumsplatzhalter 1">
            <a:extLst>
              <a:ext uri="{FF2B5EF4-FFF2-40B4-BE49-F238E27FC236}">
                <a16:creationId xmlns:a16="http://schemas.microsoft.com/office/drawing/2014/main" id="{E752FE9F-7263-4207-B742-C79441F9EBF2}"/>
              </a:ext>
            </a:extLst>
          </p:cNvPr>
          <p:cNvSpPr>
            <a:spLocks noGrp="1"/>
          </p:cNvSpPr>
          <p:nvPr>
            <p:ph type="dt" sz="half" idx="15"/>
          </p:nvPr>
        </p:nvSpPr>
        <p:spPr/>
        <p:txBody>
          <a:bodyPr/>
          <a:lstStyle/>
          <a:p>
            <a:fld id="{B34C707E-6337-481F-9269-7E745BD5A907}" type="datetimeFigureOut">
              <a:rPr lang="de-DE" smtClean="0"/>
              <a:pPr/>
              <a:t>31.10.2021</a:t>
            </a:fld>
            <a:endParaRPr lang="de-DE" dirty="0"/>
          </a:p>
        </p:txBody>
      </p:sp>
      <p:sp>
        <p:nvSpPr>
          <p:cNvPr id="4" name="Foliennummernplatzhalter 3">
            <a:extLst>
              <a:ext uri="{FF2B5EF4-FFF2-40B4-BE49-F238E27FC236}">
                <a16:creationId xmlns:a16="http://schemas.microsoft.com/office/drawing/2014/main" id="{BA06D100-5082-4E51-995E-CAC0E2278AD8}"/>
              </a:ext>
            </a:extLst>
          </p:cNvPr>
          <p:cNvSpPr>
            <a:spLocks noGrp="1"/>
          </p:cNvSpPr>
          <p:nvPr>
            <p:ph type="sldNum" sz="quarter" idx="16"/>
          </p:nvPr>
        </p:nvSpPr>
        <p:spPr/>
        <p:txBody>
          <a:bodyPr/>
          <a:lstStyle/>
          <a:p>
            <a:fld id="{0D375B72-65B9-4077-8AE4-97E15CA6A161}" type="slidenum">
              <a:rPr lang="de-DE" smtClean="0"/>
              <a:pPr/>
              <a:t>‹Nr.›</a:t>
            </a:fld>
            <a:endParaRPr lang="de-DE" dirty="0"/>
          </a:p>
        </p:txBody>
      </p:sp>
      <p:pic>
        <p:nvPicPr>
          <p:cNvPr id="10" name="Grafik 9">
            <a:extLst>
              <a:ext uri="{FF2B5EF4-FFF2-40B4-BE49-F238E27FC236}">
                <a16:creationId xmlns:a16="http://schemas.microsoft.com/office/drawing/2014/main" id="{D2CC279E-8E3D-4845-B591-3EF2C700480C}"/>
              </a:ext>
            </a:extLst>
          </p:cNvPr>
          <p:cNvPicPr>
            <a:picLocks noChangeAspect="1"/>
          </p:cNvPicPr>
          <p:nvPr userDrawn="1"/>
        </p:nvPicPr>
        <p:blipFill>
          <a:blip r:embed="rId2"/>
          <a:stretch>
            <a:fillRect/>
          </a:stretch>
        </p:blipFill>
        <p:spPr>
          <a:xfrm>
            <a:off x="5469064" y="6117582"/>
            <a:ext cx="1253872" cy="585140"/>
          </a:xfrm>
          <a:prstGeom prst="rect">
            <a:avLst/>
          </a:prstGeom>
        </p:spPr>
      </p:pic>
    </p:spTree>
    <p:extLst>
      <p:ext uri="{BB962C8B-B14F-4D97-AF65-F5344CB8AC3E}">
        <p14:creationId xmlns:p14="http://schemas.microsoft.com/office/powerpoint/2010/main" val="1366266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 mit Überschrift und Bild">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91B04127-A0F2-48E0-89BC-E0FA66785A54}"/>
              </a:ext>
            </a:extLst>
          </p:cNvPr>
          <p:cNvSpPr>
            <a:spLocks noGrp="1"/>
          </p:cNvSpPr>
          <p:nvPr>
            <p:ph type="pic" sz="quarter" idx="11" hasCustomPrompt="1"/>
          </p:nvPr>
        </p:nvSpPr>
        <p:spPr>
          <a:xfrm>
            <a:off x="6113463" y="1"/>
            <a:ext cx="6078537" cy="6858000"/>
          </a:xfrm>
          <a:prstGeom prst="rect">
            <a:avLst/>
          </a:prstGeom>
          <a:blipFill>
            <a:blip r:embed="rId2"/>
            <a:stretch>
              <a:fillRect/>
            </a:stretch>
          </a:blipFill>
        </p:spPr>
        <p:txBody>
          <a:bodyPr/>
          <a:lstStyle>
            <a:lvl1pPr marL="0" indent="0">
              <a:buNone/>
              <a:defRPr/>
            </a:lvl1pPr>
          </a:lstStyle>
          <a:p>
            <a:r>
              <a:rPr lang="de-DE" dirty="0"/>
              <a:t>Bild einfügen</a:t>
            </a:r>
          </a:p>
        </p:txBody>
      </p:sp>
      <p:sp>
        <p:nvSpPr>
          <p:cNvPr id="6" name="Textplatzhalter 6">
            <a:extLst>
              <a:ext uri="{FF2B5EF4-FFF2-40B4-BE49-F238E27FC236}">
                <a16:creationId xmlns:a16="http://schemas.microsoft.com/office/drawing/2014/main" id="{2978411A-C249-402C-903D-29B7579B646D}"/>
              </a:ext>
            </a:extLst>
          </p:cNvPr>
          <p:cNvSpPr>
            <a:spLocks noGrp="1"/>
          </p:cNvSpPr>
          <p:nvPr>
            <p:ph type="body" sz="quarter" idx="12" hasCustomPrompt="1"/>
          </p:nvPr>
        </p:nvSpPr>
        <p:spPr>
          <a:xfrm>
            <a:off x="589577" y="469900"/>
            <a:ext cx="5032221"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8" name="Inhaltsplatzhalter 2">
            <a:extLst>
              <a:ext uri="{FF2B5EF4-FFF2-40B4-BE49-F238E27FC236}">
                <a16:creationId xmlns:a16="http://schemas.microsoft.com/office/drawing/2014/main" id="{FF81C2BD-FC7B-436E-8C40-F235C351466F}"/>
              </a:ext>
            </a:extLst>
          </p:cNvPr>
          <p:cNvSpPr>
            <a:spLocks noGrp="1"/>
          </p:cNvSpPr>
          <p:nvPr>
            <p:ph sz="quarter" idx="10"/>
          </p:nvPr>
        </p:nvSpPr>
        <p:spPr>
          <a:xfrm>
            <a:off x="589577" y="1247437"/>
            <a:ext cx="5032221" cy="4870146"/>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a:extLst>
              <a:ext uri="{FF2B5EF4-FFF2-40B4-BE49-F238E27FC236}">
                <a16:creationId xmlns:a16="http://schemas.microsoft.com/office/drawing/2014/main" id="{4BF46BF3-C1A1-4DAB-B00C-B1DD3B9B0541}"/>
              </a:ext>
            </a:extLst>
          </p:cNvPr>
          <p:cNvSpPr>
            <a:spLocks noGrp="1"/>
          </p:cNvSpPr>
          <p:nvPr>
            <p:ph type="dt" sz="half" idx="13"/>
          </p:nvPr>
        </p:nvSpPr>
        <p:spPr/>
        <p:txBody>
          <a:bodyPr/>
          <a:lstStyle/>
          <a:p>
            <a:fld id="{B34C707E-6337-481F-9269-7E745BD5A907}" type="datetimeFigureOut">
              <a:rPr lang="de-DE" smtClean="0"/>
              <a:pPr/>
              <a:t>31.10.2021</a:t>
            </a:fld>
            <a:endParaRPr lang="de-DE" dirty="0"/>
          </a:p>
        </p:txBody>
      </p:sp>
    </p:spTree>
    <p:extLst>
      <p:ext uri="{BB962C8B-B14F-4D97-AF65-F5344CB8AC3E}">
        <p14:creationId xmlns:p14="http://schemas.microsoft.com/office/powerpoint/2010/main" val="465292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mit Überschrift und Bild (klein)">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91B04127-A0F2-48E0-89BC-E0FA66785A54}"/>
              </a:ext>
            </a:extLst>
          </p:cNvPr>
          <p:cNvSpPr>
            <a:spLocks noGrp="1"/>
          </p:cNvSpPr>
          <p:nvPr>
            <p:ph type="pic" sz="quarter" idx="11" hasCustomPrompt="1"/>
          </p:nvPr>
        </p:nvSpPr>
        <p:spPr>
          <a:xfrm>
            <a:off x="7285805" y="1247437"/>
            <a:ext cx="4316618" cy="4870146"/>
          </a:xfrm>
          <a:prstGeom prst="rect">
            <a:avLst/>
          </a:prstGeom>
          <a:blipFill>
            <a:blip r:embed="rId2"/>
            <a:stretch>
              <a:fillRect/>
            </a:stretch>
          </a:blipFill>
        </p:spPr>
        <p:txBody>
          <a:bodyPr/>
          <a:lstStyle>
            <a:lvl1pPr marL="0" indent="0">
              <a:buNone/>
              <a:defRPr/>
            </a:lvl1pPr>
          </a:lstStyle>
          <a:p>
            <a:r>
              <a:rPr lang="de-DE" dirty="0"/>
              <a:t>Bild einfügen</a:t>
            </a:r>
          </a:p>
        </p:txBody>
      </p:sp>
      <p:sp>
        <p:nvSpPr>
          <p:cNvPr id="6" name="Textplatzhalter 6">
            <a:extLst>
              <a:ext uri="{FF2B5EF4-FFF2-40B4-BE49-F238E27FC236}">
                <a16:creationId xmlns:a16="http://schemas.microsoft.com/office/drawing/2014/main" id="{2978411A-C249-402C-903D-29B7579B646D}"/>
              </a:ext>
            </a:extLst>
          </p:cNvPr>
          <p:cNvSpPr>
            <a:spLocks noGrp="1"/>
          </p:cNvSpPr>
          <p:nvPr>
            <p:ph type="body" sz="quarter" idx="12" hasCustomPrompt="1"/>
          </p:nvPr>
        </p:nvSpPr>
        <p:spPr>
          <a:xfrm>
            <a:off x="589577" y="469900"/>
            <a:ext cx="11012846"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8" name="Inhaltsplatzhalter 2">
            <a:extLst>
              <a:ext uri="{FF2B5EF4-FFF2-40B4-BE49-F238E27FC236}">
                <a16:creationId xmlns:a16="http://schemas.microsoft.com/office/drawing/2014/main" id="{FF81C2BD-FC7B-436E-8C40-F235C351466F}"/>
              </a:ext>
            </a:extLst>
          </p:cNvPr>
          <p:cNvSpPr>
            <a:spLocks noGrp="1"/>
          </p:cNvSpPr>
          <p:nvPr>
            <p:ph sz="quarter" idx="10"/>
          </p:nvPr>
        </p:nvSpPr>
        <p:spPr>
          <a:xfrm>
            <a:off x="589577" y="1247437"/>
            <a:ext cx="5032221" cy="4870146"/>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a:extLst>
              <a:ext uri="{FF2B5EF4-FFF2-40B4-BE49-F238E27FC236}">
                <a16:creationId xmlns:a16="http://schemas.microsoft.com/office/drawing/2014/main" id="{4BF46BF3-C1A1-4DAB-B00C-B1DD3B9B0541}"/>
              </a:ext>
            </a:extLst>
          </p:cNvPr>
          <p:cNvSpPr>
            <a:spLocks noGrp="1"/>
          </p:cNvSpPr>
          <p:nvPr>
            <p:ph type="dt" sz="half" idx="13"/>
          </p:nvPr>
        </p:nvSpPr>
        <p:spPr/>
        <p:txBody>
          <a:bodyPr/>
          <a:lstStyle/>
          <a:p>
            <a:fld id="{B34C707E-6337-481F-9269-7E745BD5A907}" type="datetimeFigureOut">
              <a:rPr lang="de-DE" smtClean="0"/>
              <a:pPr/>
              <a:t>31.10.2021</a:t>
            </a:fld>
            <a:endParaRPr lang="de-DE" dirty="0"/>
          </a:p>
        </p:txBody>
      </p:sp>
      <p:sp>
        <p:nvSpPr>
          <p:cNvPr id="7" name="Foliennummernplatzhalter 3">
            <a:extLst>
              <a:ext uri="{FF2B5EF4-FFF2-40B4-BE49-F238E27FC236}">
                <a16:creationId xmlns:a16="http://schemas.microsoft.com/office/drawing/2014/main" id="{8F00DE7B-E6CE-4070-B6C6-CC52FD0DFD79}"/>
              </a:ext>
            </a:extLst>
          </p:cNvPr>
          <p:cNvSpPr>
            <a:spLocks noGrp="1"/>
          </p:cNvSpPr>
          <p:nvPr>
            <p:ph type="sldNum" sz="quarter" idx="16"/>
          </p:nvPr>
        </p:nvSpPr>
        <p:spPr>
          <a:xfrm>
            <a:off x="9440173" y="6452963"/>
            <a:ext cx="2161275" cy="268512"/>
          </a:xfrm>
        </p:spPr>
        <p:txBody>
          <a:bodyPr/>
          <a:lstStyle/>
          <a:p>
            <a:fld id="{0D375B72-65B9-4077-8AE4-97E15CA6A161}" type="slidenum">
              <a:rPr lang="de-DE" smtClean="0"/>
              <a:pPr/>
              <a:t>‹Nr.›</a:t>
            </a:fld>
            <a:endParaRPr lang="de-DE" dirty="0"/>
          </a:p>
        </p:txBody>
      </p:sp>
      <p:pic>
        <p:nvPicPr>
          <p:cNvPr id="9" name="Grafik 8">
            <a:extLst>
              <a:ext uri="{FF2B5EF4-FFF2-40B4-BE49-F238E27FC236}">
                <a16:creationId xmlns:a16="http://schemas.microsoft.com/office/drawing/2014/main" id="{A268A5DA-14F9-4BE9-90B7-C9845719E965}"/>
              </a:ext>
            </a:extLst>
          </p:cNvPr>
          <p:cNvPicPr>
            <a:picLocks noChangeAspect="1"/>
          </p:cNvPicPr>
          <p:nvPr userDrawn="1"/>
        </p:nvPicPr>
        <p:blipFill>
          <a:blip r:embed="rId3"/>
          <a:stretch>
            <a:fillRect/>
          </a:stretch>
        </p:blipFill>
        <p:spPr>
          <a:xfrm>
            <a:off x="5469064" y="6117582"/>
            <a:ext cx="1253872" cy="585140"/>
          </a:xfrm>
          <a:prstGeom prst="rect">
            <a:avLst/>
          </a:prstGeom>
        </p:spPr>
      </p:pic>
    </p:spTree>
    <p:extLst>
      <p:ext uri="{BB962C8B-B14F-4D97-AF65-F5344CB8AC3E}">
        <p14:creationId xmlns:p14="http://schemas.microsoft.com/office/powerpoint/2010/main" val="32996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4" name="Textplatzhalter 6">
            <a:extLst>
              <a:ext uri="{FF2B5EF4-FFF2-40B4-BE49-F238E27FC236}">
                <a16:creationId xmlns:a16="http://schemas.microsoft.com/office/drawing/2014/main" id="{DF7EFFB9-B1CE-463B-A245-ED8569212240}"/>
              </a:ext>
            </a:extLst>
          </p:cNvPr>
          <p:cNvSpPr>
            <a:spLocks noGrp="1"/>
          </p:cNvSpPr>
          <p:nvPr>
            <p:ph type="body" sz="quarter" idx="11" hasCustomPrompt="1"/>
          </p:nvPr>
        </p:nvSpPr>
        <p:spPr>
          <a:xfrm>
            <a:off x="589577" y="469900"/>
            <a:ext cx="11007304"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6" name="Inhaltsplatzhalter 2">
            <a:extLst>
              <a:ext uri="{FF2B5EF4-FFF2-40B4-BE49-F238E27FC236}">
                <a16:creationId xmlns:a16="http://schemas.microsoft.com/office/drawing/2014/main" id="{C0D9AFF4-4171-49AB-99C9-86B48C513C4D}"/>
              </a:ext>
            </a:extLst>
          </p:cNvPr>
          <p:cNvSpPr>
            <a:spLocks noGrp="1"/>
          </p:cNvSpPr>
          <p:nvPr>
            <p:ph sz="quarter" idx="12"/>
          </p:nvPr>
        </p:nvSpPr>
        <p:spPr>
          <a:xfrm>
            <a:off x="589577" y="1247437"/>
            <a:ext cx="11007304" cy="4870146"/>
          </a:xfrm>
          <a:prstGeom prst="rect">
            <a:avLst/>
          </a:prstGeom>
        </p:spPr>
        <p:txBody>
          <a:bodyPr>
            <a:normAutofit/>
          </a:bodyPr>
          <a:lstStyle>
            <a:lvl1pPr>
              <a:defRPr>
                <a:latin typeface="DFB Sans" panose="020B0503030500020204" pitchFamily="34" charset="0"/>
              </a:defRPr>
            </a:lvl1pPr>
            <a:lvl2pPr>
              <a:defRPr>
                <a:latin typeface="DFB Sans" panose="020B0503030500020204" pitchFamily="34" charset="0"/>
              </a:defRPr>
            </a:lvl2pPr>
            <a:lvl3pPr>
              <a:defRPr>
                <a:latin typeface="DFB Sans" panose="020B0503030500020204" pitchFamily="34" charset="0"/>
              </a:defRPr>
            </a:lvl3pPr>
            <a:lvl4pPr>
              <a:defRPr>
                <a:latin typeface="DFB Sans" panose="020B0503030500020204" pitchFamily="34" charset="0"/>
              </a:defRPr>
            </a:lvl4pPr>
            <a:lvl5pPr>
              <a:defRPr>
                <a:latin typeface="DFB Sans" panose="020B050303050002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a:extLst>
              <a:ext uri="{FF2B5EF4-FFF2-40B4-BE49-F238E27FC236}">
                <a16:creationId xmlns:a16="http://schemas.microsoft.com/office/drawing/2014/main" id="{EB7A33AA-59A7-4566-8014-22940790BD9E}"/>
              </a:ext>
            </a:extLst>
          </p:cNvPr>
          <p:cNvSpPr>
            <a:spLocks noGrp="1"/>
          </p:cNvSpPr>
          <p:nvPr>
            <p:ph type="dt" sz="half" idx="13"/>
          </p:nvPr>
        </p:nvSpPr>
        <p:spPr/>
        <p:txBody>
          <a:bodyPr/>
          <a:lstStyle/>
          <a:p>
            <a:fld id="{B34C707E-6337-481F-9269-7E745BD5A907}" type="datetimeFigureOut">
              <a:rPr lang="de-DE" smtClean="0"/>
              <a:pPr/>
              <a:t>31.10.2021</a:t>
            </a:fld>
            <a:endParaRPr lang="de-DE" dirty="0"/>
          </a:p>
        </p:txBody>
      </p:sp>
      <p:sp>
        <p:nvSpPr>
          <p:cNvPr id="3" name="Foliennummernplatzhalter 2">
            <a:extLst>
              <a:ext uri="{FF2B5EF4-FFF2-40B4-BE49-F238E27FC236}">
                <a16:creationId xmlns:a16="http://schemas.microsoft.com/office/drawing/2014/main" id="{35324F2E-A7AE-4E13-A4A6-B4137B4D869A}"/>
              </a:ext>
            </a:extLst>
          </p:cNvPr>
          <p:cNvSpPr>
            <a:spLocks noGrp="1"/>
          </p:cNvSpPr>
          <p:nvPr>
            <p:ph type="sldNum" sz="quarter" idx="14"/>
          </p:nvPr>
        </p:nvSpPr>
        <p:spPr/>
        <p:txBody>
          <a:bodyPr/>
          <a:lstStyle/>
          <a:p>
            <a:fld id="{0D375B72-65B9-4077-8AE4-97E15CA6A161}" type="slidenum">
              <a:rPr lang="de-DE" smtClean="0"/>
              <a:pPr/>
              <a:t>‹Nr.›</a:t>
            </a:fld>
            <a:endParaRPr lang="de-DE" dirty="0"/>
          </a:p>
        </p:txBody>
      </p:sp>
      <p:pic>
        <p:nvPicPr>
          <p:cNvPr id="7" name="Grafik 6">
            <a:extLst>
              <a:ext uri="{FF2B5EF4-FFF2-40B4-BE49-F238E27FC236}">
                <a16:creationId xmlns:a16="http://schemas.microsoft.com/office/drawing/2014/main" id="{876DE29A-C7B9-4D6E-BA5B-18C4B2B4D548}"/>
              </a:ext>
            </a:extLst>
          </p:cNvPr>
          <p:cNvPicPr>
            <a:picLocks noChangeAspect="1"/>
          </p:cNvPicPr>
          <p:nvPr userDrawn="1"/>
        </p:nvPicPr>
        <p:blipFill>
          <a:blip r:embed="rId2"/>
          <a:stretch>
            <a:fillRect/>
          </a:stretch>
        </p:blipFill>
        <p:spPr>
          <a:xfrm>
            <a:off x="5469064" y="6117582"/>
            <a:ext cx="1253872" cy="585140"/>
          </a:xfrm>
          <a:prstGeom prst="rect">
            <a:avLst/>
          </a:prstGeom>
        </p:spPr>
      </p:pic>
    </p:spTree>
    <p:extLst>
      <p:ext uri="{BB962C8B-B14F-4D97-AF65-F5344CB8AC3E}">
        <p14:creationId xmlns:p14="http://schemas.microsoft.com/office/powerpoint/2010/main" val="245162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F524695-EC16-4DD6-A595-93DCB7AABD34}"/>
              </a:ext>
            </a:extLst>
          </p:cNvPr>
          <p:cNvSpPr>
            <a:spLocks noGrp="1"/>
          </p:cNvSpPr>
          <p:nvPr>
            <p:ph type="body" sz="quarter" idx="14" hasCustomPrompt="1"/>
          </p:nvPr>
        </p:nvSpPr>
        <p:spPr>
          <a:xfrm>
            <a:off x="589577" y="469900"/>
            <a:ext cx="11007304" cy="623939"/>
          </a:xfrm>
          <a:prstGeom prst="rect">
            <a:avLst/>
          </a:prstGeom>
        </p:spPr>
        <p:txBody>
          <a:bodyPr/>
          <a:lstStyle>
            <a:lvl1pPr marL="0" indent="0" algn="ctr">
              <a:buNone/>
              <a:defRPr sz="4000">
                <a:latin typeface="DFB Stencil Web" panose="020B0803030500020204" pitchFamily="34" charset="77"/>
              </a:defRPr>
            </a:lvl1pPr>
          </a:lstStyle>
          <a:p>
            <a:r>
              <a:rPr lang="de-DE" dirty="0">
                <a:solidFill>
                  <a:schemeClr val="bg1">
                    <a:lumMod val="75000"/>
                  </a:schemeClr>
                </a:solidFill>
                <a:latin typeface="DFB Stencil Web" panose="020B0803030500020204" pitchFamily="34" charset="77"/>
              </a:rPr>
              <a:t>1.1.</a:t>
            </a:r>
            <a:r>
              <a:rPr lang="de-DE" dirty="0"/>
              <a:t> Titel</a:t>
            </a:r>
          </a:p>
        </p:txBody>
      </p:sp>
      <p:sp>
        <p:nvSpPr>
          <p:cNvPr id="8" name="Bildplatzhalter 7">
            <a:extLst>
              <a:ext uri="{FF2B5EF4-FFF2-40B4-BE49-F238E27FC236}">
                <a16:creationId xmlns:a16="http://schemas.microsoft.com/office/drawing/2014/main" id="{0D641647-0BC7-416A-9A6D-DD84E886B724}"/>
              </a:ext>
            </a:extLst>
          </p:cNvPr>
          <p:cNvSpPr>
            <a:spLocks noGrp="1"/>
          </p:cNvSpPr>
          <p:nvPr>
            <p:ph type="pic" sz="quarter" idx="15" hasCustomPrompt="1"/>
          </p:nvPr>
        </p:nvSpPr>
        <p:spPr>
          <a:xfrm>
            <a:off x="0" y="1423988"/>
            <a:ext cx="12192000" cy="5434012"/>
          </a:xfrm>
          <a:prstGeom prst="rect">
            <a:avLst/>
          </a:prstGeom>
          <a:blipFill>
            <a:blip r:embed="rId2"/>
            <a:stretch>
              <a:fillRect/>
            </a:stretch>
          </a:blipFill>
        </p:spPr>
        <p:txBody>
          <a:bodyPr/>
          <a:lstStyle>
            <a:lvl1pPr marL="0" indent="0">
              <a:buNone/>
              <a:defRPr/>
            </a:lvl1pPr>
          </a:lstStyle>
          <a:p>
            <a:r>
              <a:rPr lang="de-DE" dirty="0"/>
              <a:t>Bild einfügen</a:t>
            </a:r>
          </a:p>
        </p:txBody>
      </p:sp>
    </p:spTree>
    <p:extLst>
      <p:ext uri="{BB962C8B-B14F-4D97-AF65-F5344CB8AC3E}">
        <p14:creationId xmlns:p14="http://schemas.microsoft.com/office/powerpoint/2010/main" val="1994769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620510A7-A779-544F-BBEA-15991727B0B1}"/>
              </a:ext>
            </a:extLst>
          </p:cNvPr>
          <p:cNvSpPr/>
          <p:nvPr/>
        </p:nvSpPr>
        <p:spPr>
          <a:xfrm>
            <a:off x="1" y="6716487"/>
            <a:ext cx="12192000" cy="14151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FF0000"/>
              </a:solidFill>
            </a:endParaRPr>
          </a:p>
        </p:txBody>
      </p:sp>
      <p:sp>
        <p:nvSpPr>
          <p:cNvPr id="5" name="Datumsplatzhalter 4">
            <a:extLst>
              <a:ext uri="{FF2B5EF4-FFF2-40B4-BE49-F238E27FC236}">
                <a16:creationId xmlns:a16="http://schemas.microsoft.com/office/drawing/2014/main" id="{F44D1AC7-98A6-469E-8A7F-2EDBBDF3F4AB}"/>
              </a:ext>
            </a:extLst>
          </p:cNvPr>
          <p:cNvSpPr>
            <a:spLocks noGrp="1"/>
          </p:cNvSpPr>
          <p:nvPr>
            <p:ph type="dt" sz="half" idx="2"/>
          </p:nvPr>
        </p:nvSpPr>
        <p:spPr>
          <a:xfrm>
            <a:off x="590550" y="6467475"/>
            <a:ext cx="2161276" cy="254000"/>
          </a:xfrm>
          <a:prstGeom prst="rect">
            <a:avLst/>
          </a:prstGeom>
        </p:spPr>
        <p:txBody>
          <a:bodyPr vert="horz" lIns="91440" tIns="45720" rIns="91440" bIns="45720" rtlCol="0" anchor="ctr"/>
          <a:lstStyle>
            <a:lvl1pPr algn="l">
              <a:defRPr sz="1200">
                <a:solidFill>
                  <a:schemeClr val="accent5"/>
                </a:solidFill>
              </a:defRPr>
            </a:lvl1pPr>
          </a:lstStyle>
          <a:p>
            <a:fld id="{B34C707E-6337-481F-9269-7E745BD5A907}" type="datetimeFigureOut">
              <a:rPr lang="de-DE" smtClean="0"/>
              <a:pPr/>
              <a:t>31.10.2021</a:t>
            </a:fld>
            <a:endParaRPr lang="de-DE" dirty="0"/>
          </a:p>
        </p:txBody>
      </p:sp>
      <p:sp>
        <p:nvSpPr>
          <p:cNvPr id="7" name="Foliennummernplatzhalter 6">
            <a:extLst>
              <a:ext uri="{FF2B5EF4-FFF2-40B4-BE49-F238E27FC236}">
                <a16:creationId xmlns:a16="http://schemas.microsoft.com/office/drawing/2014/main" id="{7FF140B8-6F00-48CB-9D9D-BD9EE12A7073}"/>
              </a:ext>
            </a:extLst>
          </p:cNvPr>
          <p:cNvSpPr>
            <a:spLocks noGrp="1"/>
          </p:cNvSpPr>
          <p:nvPr>
            <p:ph type="sldNum" sz="quarter" idx="4"/>
          </p:nvPr>
        </p:nvSpPr>
        <p:spPr>
          <a:xfrm>
            <a:off x="9440173" y="6452963"/>
            <a:ext cx="2161275" cy="268512"/>
          </a:xfrm>
          <a:prstGeom prst="rect">
            <a:avLst/>
          </a:prstGeom>
        </p:spPr>
        <p:txBody>
          <a:bodyPr vert="horz" lIns="91440" tIns="45720" rIns="91440" bIns="45720" rtlCol="0" anchor="ctr"/>
          <a:lstStyle>
            <a:lvl1pPr algn="r">
              <a:defRPr sz="1200">
                <a:solidFill>
                  <a:schemeClr val="accent5"/>
                </a:solidFill>
              </a:defRPr>
            </a:lvl1pPr>
          </a:lstStyle>
          <a:p>
            <a:fld id="{0D375B72-65B9-4077-8AE4-97E15CA6A161}" type="slidenum">
              <a:rPr lang="de-DE" smtClean="0"/>
              <a:pPr/>
              <a:t>‹Nr.›</a:t>
            </a:fld>
            <a:endParaRPr lang="de-DE" dirty="0"/>
          </a:p>
        </p:txBody>
      </p:sp>
    </p:spTree>
    <p:extLst>
      <p:ext uri="{BB962C8B-B14F-4D97-AF65-F5344CB8AC3E}">
        <p14:creationId xmlns:p14="http://schemas.microsoft.com/office/powerpoint/2010/main" val="2663312706"/>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51" r:id="rId3"/>
    <p:sldLayoutId id="2147483652" r:id="rId4"/>
    <p:sldLayoutId id="2147483658" r:id="rId5"/>
    <p:sldLayoutId id="2147483653" r:id="rId6"/>
    <p:sldLayoutId id="2147483659" r:id="rId7"/>
    <p:sldLayoutId id="2147483654" r:id="rId8"/>
    <p:sldLayoutId id="2147483655" r:id="rId9"/>
    <p:sldLayoutId id="2147483656" r:id="rId10"/>
    <p:sldLayoutId id="2147483657"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4882053"/>
            <a:ext cx="12192000" cy="550710"/>
          </a:xfrm>
        </p:spPr>
        <p:txBody>
          <a:bodyPr lIns="91440" tIns="45720" rIns="91440" bIns="45720" anchor="t"/>
          <a:lstStyle/>
          <a:p>
            <a:r>
              <a:rPr lang="de-DE" sz="2000" b="1" dirty="0">
                <a:latin typeface="DFB Stencil"/>
              </a:rPr>
              <a:t>Saison 2021/2022</a:t>
            </a:r>
            <a:endParaRPr lang="de-DE" sz="2000" b="1" dirty="0"/>
          </a:p>
        </p:txBody>
      </p:sp>
      <p:sp>
        <p:nvSpPr>
          <p:cNvPr id="3" name="Textfeld 2"/>
          <p:cNvSpPr txBox="1"/>
          <p:nvPr/>
        </p:nvSpPr>
        <p:spPr>
          <a:xfrm>
            <a:off x="2522723" y="4189577"/>
            <a:ext cx="7146552" cy="523220"/>
          </a:xfrm>
          <a:prstGeom prst="rect">
            <a:avLst/>
          </a:prstGeom>
          <a:noFill/>
        </p:spPr>
        <p:txBody>
          <a:bodyPr wrap="square" lIns="91440" tIns="45720" rIns="91440" bIns="45720" rtlCol="0" anchor="t">
            <a:spAutoFit/>
          </a:bodyPr>
          <a:lstStyle/>
          <a:p>
            <a:pPr algn="ctr"/>
            <a:r>
              <a:rPr lang="de-DE" sz="2800" b="1" dirty="0"/>
              <a:t>Beobachtungen im BSA Unterelbe  </a:t>
            </a:r>
          </a:p>
        </p:txBody>
      </p:sp>
    </p:spTree>
    <p:extLst>
      <p:ext uri="{BB962C8B-B14F-4D97-AF65-F5344CB8AC3E}">
        <p14:creationId xmlns:p14="http://schemas.microsoft.com/office/powerpoint/2010/main" val="2993548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97A83CF-23BE-4428-8D56-AC22E3CF9638}"/>
              </a:ext>
            </a:extLst>
          </p:cNvPr>
          <p:cNvSpPr>
            <a:spLocks noGrp="1"/>
          </p:cNvSpPr>
          <p:nvPr>
            <p:ph type="body" sz="quarter" idx="11"/>
          </p:nvPr>
        </p:nvSpPr>
        <p:spPr/>
        <p:txBody>
          <a:bodyPr lIns="91440" tIns="45720" rIns="91440" bIns="45720" anchor="t"/>
          <a:lstStyle/>
          <a:p>
            <a:r>
              <a:rPr lang="de-DE" dirty="0">
                <a:latin typeface="DFB Stencil Web"/>
              </a:rPr>
              <a:t>   Kabinengespräch</a:t>
            </a:r>
          </a:p>
        </p:txBody>
      </p:sp>
      <p:sp>
        <p:nvSpPr>
          <p:cNvPr id="3" name="Inhaltsplatzhalter 2">
            <a:extLst>
              <a:ext uri="{FF2B5EF4-FFF2-40B4-BE49-F238E27FC236}">
                <a16:creationId xmlns:a16="http://schemas.microsoft.com/office/drawing/2014/main" id="{09E4E6F5-62B5-4BEB-8B04-0F63D67AB865}"/>
              </a:ext>
            </a:extLst>
          </p:cNvPr>
          <p:cNvSpPr>
            <a:spLocks noGrp="1"/>
          </p:cNvSpPr>
          <p:nvPr>
            <p:ph sz="quarter" idx="12"/>
          </p:nvPr>
        </p:nvSpPr>
        <p:spPr/>
        <p:txBody>
          <a:bodyPr lIns="91440" tIns="45720" rIns="91440" bIns="45720" anchor="t">
            <a:normAutofit/>
          </a:bodyPr>
          <a:lstStyle/>
          <a:p>
            <a:pPr marL="3657600" lvl="8" indent="0">
              <a:buNone/>
            </a:pPr>
            <a:r>
              <a:rPr lang="de-DE" sz="4800" b="1" dirty="0"/>
              <a:t>Vor dem Spiel</a:t>
            </a:r>
            <a:endParaRPr lang="de-DE"/>
          </a:p>
          <a:p>
            <a:endParaRPr lang="de-DE" dirty="0"/>
          </a:p>
          <a:p>
            <a:r>
              <a:rPr lang="de-DE" dirty="0">
                <a:latin typeface="DFB Sans"/>
              </a:rPr>
              <a:t>Hygienekonzept des Heim-Vereines durchlesen</a:t>
            </a:r>
          </a:p>
          <a:p>
            <a:r>
              <a:rPr lang="de-DE" dirty="0">
                <a:latin typeface="DFB Sans"/>
              </a:rPr>
              <a:t>30 bis 45 Min. vor Anpfiff beim SR – Gespann persönlich vorstellen &amp; kurzer Small-Talk</a:t>
            </a:r>
            <a:endParaRPr lang="de-DE" dirty="0"/>
          </a:p>
          <a:p>
            <a:r>
              <a:rPr lang="de-DE" dirty="0">
                <a:latin typeface="DFB Sans"/>
              </a:rPr>
              <a:t>Absprache wo ; wann ; wie findet das Analysegespräch statt</a:t>
            </a:r>
          </a:p>
        </p:txBody>
      </p:sp>
    </p:spTree>
    <p:extLst>
      <p:ext uri="{BB962C8B-B14F-4D97-AF65-F5344CB8AC3E}">
        <p14:creationId xmlns:p14="http://schemas.microsoft.com/office/powerpoint/2010/main" val="3833923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A642E8C-A021-44B3-8C78-DBA4DF1FE1C8}"/>
              </a:ext>
            </a:extLst>
          </p:cNvPr>
          <p:cNvSpPr>
            <a:spLocks noGrp="1"/>
          </p:cNvSpPr>
          <p:nvPr>
            <p:ph type="body" sz="quarter" idx="11"/>
          </p:nvPr>
        </p:nvSpPr>
        <p:spPr/>
        <p:txBody>
          <a:bodyPr/>
          <a:lstStyle/>
          <a:p>
            <a:r>
              <a:rPr lang="de-DE" dirty="0"/>
              <a:t>Kabinengespräch</a:t>
            </a:r>
          </a:p>
        </p:txBody>
      </p:sp>
      <p:sp>
        <p:nvSpPr>
          <p:cNvPr id="3" name="Inhaltsplatzhalter 2">
            <a:extLst>
              <a:ext uri="{FF2B5EF4-FFF2-40B4-BE49-F238E27FC236}">
                <a16:creationId xmlns:a16="http://schemas.microsoft.com/office/drawing/2014/main" id="{BECF5206-496B-41DA-91F9-FC319FCB9444}"/>
              </a:ext>
            </a:extLst>
          </p:cNvPr>
          <p:cNvSpPr>
            <a:spLocks noGrp="1"/>
          </p:cNvSpPr>
          <p:nvPr>
            <p:ph sz="quarter" idx="12"/>
          </p:nvPr>
        </p:nvSpPr>
        <p:spPr/>
        <p:txBody>
          <a:bodyPr lIns="91440" tIns="45720" rIns="91440" bIns="45720" anchor="t">
            <a:normAutofit/>
          </a:bodyPr>
          <a:lstStyle/>
          <a:p>
            <a:pPr marL="3657600" lvl="8" indent="0">
              <a:buNone/>
            </a:pPr>
            <a:r>
              <a:rPr lang="de-DE" sz="4800" b="1" dirty="0"/>
              <a:t>Halbzeitpause</a:t>
            </a:r>
          </a:p>
          <a:p>
            <a:endParaRPr lang="de-DE" dirty="0"/>
          </a:p>
          <a:p>
            <a:endParaRPr lang="de-DE" dirty="0"/>
          </a:p>
          <a:p>
            <a:r>
              <a:rPr lang="de-DE" dirty="0"/>
              <a:t>Generell kein Gespräch</a:t>
            </a:r>
          </a:p>
          <a:p>
            <a:r>
              <a:rPr lang="de-DE" dirty="0">
                <a:latin typeface="DFB Sans"/>
              </a:rPr>
              <a:t>Ausnahme: äußerliche Einflüsse, Zuschauerverhalten, Witterung etc. können ein unterstützendes Gespräch erforderlich machen</a:t>
            </a:r>
            <a:endParaRPr lang="de-DE" dirty="0"/>
          </a:p>
          <a:p>
            <a:r>
              <a:rPr lang="de-DE" dirty="0">
                <a:latin typeface="DFB Sans"/>
              </a:rPr>
              <a:t>Aktiv Hilfe anbieten </a:t>
            </a:r>
            <a:br>
              <a:rPr lang="de-DE" dirty="0">
                <a:latin typeface="DFB Sans"/>
              </a:rPr>
            </a:br>
            <a:r>
              <a:rPr lang="de-DE" dirty="0">
                <a:latin typeface="DFB Sans"/>
              </a:rPr>
              <a:t>(z.B. lange Verletzungsunterbrechung // Frage nach Spielabbruch // Flutlichtausfall – wie lange warten? - In HH </a:t>
            </a:r>
            <a:r>
              <a:rPr lang="de-DE" dirty="0" err="1">
                <a:latin typeface="DFB Sans"/>
              </a:rPr>
              <a:t>i.dR</a:t>
            </a:r>
            <a:r>
              <a:rPr lang="de-DE" dirty="0">
                <a:latin typeface="DFB Sans"/>
              </a:rPr>
              <a:t>. 30 Min.) </a:t>
            </a:r>
          </a:p>
          <a:p>
            <a:endParaRPr lang="de-DE" dirty="0"/>
          </a:p>
          <a:p>
            <a:endParaRPr lang="de-DE" dirty="0"/>
          </a:p>
          <a:p>
            <a:pPr marL="0" indent="0">
              <a:buNone/>
            </a:pPr>
            <a:endParaRPr lang="de-DE" dirty="0"/>
          </a:p>
        </p:txBody>
      </p:sp>
    </p:spTree>
    <p:extLst>
      <p:ext uri="{BB962C8B-B14F-4D97-AF65-F5344CB8AC3E}">
        <p14:creationId xmlns:p14="http://schemas.microsoft.com/office/powerpoint/2010/main" val="2265518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E7D2CE0-31C2-4619-8AE7-D4053C528463}"/>
              </a:ext>
            </a:extLst>
          </p:cNvPr>
          <p:cNvSpPr>
            <a:spLocks noGrp="1"/>
          </p:cNvSpPr>
          <p:nvPr>
            <p:ph type="body" sz="quarter" idx="11"/>
          </p:nvPr>
        </p:nvSpPr>
        <p:spPr/>
        <p:txBody>
          <a:bodyPr/>
          <a:lstStyle/>
          <a:p>
            <a:r>
              <a:rPr lang="de-DE" dirty="0"/>
              <a:t>Kabinengespräch</a:t>
            </a:r>
          </a:p>
        </p:txBody>
      </p:sp>
      <p:sp>
        <p:nvSpPr>
          <p:cNvPr id="3" name="Inhaltsplatzhalter 2">
            <a:extLst>
              <a:ext uri="{FF2B5EF4-FFF2-40B4-BE49-F238E27FC236}">
                <a16:creationId xmlns:a16="http://schemas.microsoft.com/office/drawing/2014/main" id="{D9092055-36BE-4EBD-8F86-C3844DA9B58B}"/>
              </a:ext>
            </a:extLst>
          </p:cNvPr>
          <p:cNvSpPr>
            <a:spLocks noGrp="1"/>
          </p:cNvSpPr>
          <p:nvPr>
            <p:ph sz="quarter" idx="12"/>
          </p:nvPr>
        </p:nvSpPr>
        <p:spPr/>
        <p:txBody>
          <a:bodyPr lIns="91440" tIns="45720" rIns="91440" bIns="45720" anchor="t">
            <a:normAutofit fontScale="92500" lnSpcReduction="10000"/>
          </a:bodyPr>
          <a:lstStyle/>
          <a:p>
            <a:pPr lvl="4"/>
            <a:r>
              <a:rPr lang="de-DE" sz="3200" b="1" dirty="0">
                <a:latin typeface="DFB Sans"/>
              </a:rPr>
              <a:t>Nach dem Spiel / Analysengespräch</a:t>
            </a:r>
            <a:br>
              <a:rPr lang="de-DE" sz="3200" b="1" dirty="0">
                <a:latin typeface="DFB Sans"/>
              </a:rPr>
            </a:br>
            <a:endParaRPr lang="de-DE" sz="3200" b="1" dirty="0">
              <a:latin typeface="DFB Sans"/>
            </a:endParaRPr>
          </a:p>
          <a:p>
            <a:r>
              <a:rPr lang="de-DE" dirty="0">
                <a:latin typeface="DFB Sans"/>
              </a:rPr>
              <a:t>Dauer: 10 bis 20 Min. </a:t>
            </a:r>
          </a:p>
          <a:p>
            <a:r>
              <a:rPr lang="de-DE" dirty="0">
                <a:latin typeface="DFB Sans"/>
              </a:rPr>
              <a:t>Dialog mit dem SR / SR-Gespann führen</a:t>
            </a:r>
          </a:p>
          <a:p>
            <a:r>
              <a:rPr lang="de-DE" dirty="0">
                <a:latin typeface="DFB Sans"/>
              </a:rPr>
              <a:t>Wie beurteilen der SR / das SR-Gespann das Spiel und Ihre Leistung?</a:t>
            </a:r>
            <a:br>
              <a:rPr lang="de-DE" dirty="0">
                <a:latin typeface="DFB Sans"/>
              </a:rPr>
            </a:br>
            <a:r>
              <a:rPr lang="de-DE" dirty="0">
                <a:latin typeface="DFB Sans"/>
              </a:rPr>
              <a:t>Was war gut? Was hätte besser laufen können? </a:t>
            </a:r>
          </a:p>
          <a:p>
            <a:r>
              <a:rPr lang="de-DE" dirty="0">
                <a:latin typeface="DFB Sans"/>
              </a:rPr>
              <a:t>Positives &amp; Negatives offen ansprechen </a:t>
            </a:r>
            <a:endParaRPr lang="de-DE" dirty="0"/>
          </a:p>
          <a:p>
            <a:r>
              <a:rPr lang="de-DE" dirty="0">
                <a:latin typeface="DFB Sans"/>
              </a:rPr>
              <a:t>Sich klar positionieren</a:t>
            </a:r>
          </a:p>
          <a:p>
            <a:r>
              <a:rPr lang="de-DE" dirty="0">
                <a:latin typeface="DFB Sans"/>
              </a:rPr>
              <a:t>SR &amp; SRA sinnvolle Tipps und Hinweise für künftige Spielleitungen mitgeben</a:t>
            </a:r>
          </a:p>
          <a:p>
            <a:r>
              <a:rPr lang="de-DE" dirty="0">
                <a:latin typeface="DFB Sans"/>
              </a:rPr>
              <a:t>Keine Note nennen, aber erkennbar machen in welchem Rahmen sich die Note bewegen wird (z.B. gute Note 8,4 bis 8,3) </a:t>
            </a:r>
            <a:r>
              <a:rPr lang="de-DE" sz="3600" b="1" dirty="0">
                <a:latin typeface="DFB Sans"/>
                <a:ea typeface="MS PGothic"/>
                <a:sym typeface="Wingdings" panose="05000000000000000000" pitchFamily="2" charset="2"/>
              </a:rPr>
              <a:t> </a:t>
            </a:r>
            <a:endParaRPr lang="de-DE" dirty="0">
              <a:ea typeface="MS PGothic" pitchFamily="34" charset="-128"/>
            </a:endParaRPr>
          </a:p>
          <a:p>
            <a:endParaRPr lang="de-DE" dirty="0"/>
          </a:p>
        </p:txBody>
      </p:sp>
    </p:spTree>
    <p:extLst>
      <p:ext uri="{BB962C8B-B14F-4D97-AF65-F5344CB8AC3E}">
        <p14:creationId xmlns:p14="http://schemas.microsoft.com/office/powerpoint/2010/main" val="2610997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4FC69EC-D2F2-4EF1-B72E-5971F5439BDA}"/>
              </a:ext>
            </a:extLst>
          </p:cNvPr>
          <p:cNvSpPr>
            <a:spLocks noGrp="1"/>
          </p:cNvSpPr>
          <p:nvPr>
            <p:ph type="body" sz="quarter" idx="11"/>
          </p:nvPr>
        </p:nvSpPr>
        <p:spPr/>
        <p:txBody>
          <a:bodyPr/>
          <a:lstStyle/>
          <a:p>
            <a:r>
              <a:rPr lang="de-DE" dirty="0"/>
              <a:t>Big Points im Analysengespräch</a:t>
            </a:r>
          </a:p>
        </p:txBody>
      </p:sp>
      <p:sp>
        <p:nvSpPr>
          <p:cNvPr id="3" name="Inhaltsplatzhalter 2">
            <a:extLst>
              <a:ext uri="{FF2B5EF4-FFF2-40B4-BE49-F238E27FC236}">
                <a16:creationId xmlns:a16="http://schemas.microsoft.com/office/drawing/2014/main" id="{6A9B455B-43DF-47CA-9B91-4A7534F4EE80}"/>
              </a:ext>
            </a:extLst>
          </p:cNvPr>
          <p:cNvSpPr>
            <a:spLocks noGrp="1"/>
          </p:cNvSpPr>
          <p:nvPr>
            <p:ph sz="quarter" idx="12"/>
          </p:nvPr>
        </p:nvSpPr>
        <p:spPr/>
        <p:txBody>
          <a:bodyPr>
            <a:normAutofit fontScale="92500" lnSpcReduction="10000"/>
          </a:bodyPr>
          <a:lstStyle/>
          <a:p>
            <a:pPr marL="0" indent="0">
              <a:buNone/>
              <a:defRPr/>
            </a:pPr>
            <a:r>
              <a:rPr lang="de-DE" sz="2800" dirty="0">
                <a:ea typeface="MS PGothic" pitchFamily="34" charset="-128"/>
              </a:rPr>
              <a:t>	Spielcharakter/ Schwierigkeitsgrad vermitteln </a:t>
            </a:r>
          </a:p>
          <a:p>
            <a:pPr marL="0" indent="0">
              <a:buNone/>
              <a:defRPr/>
            </a:pPr>
            <a:r>
              <a:rPr lang="de-DE" sz="2800" dirty="0">
                <a:ea typeface="MS PGothic" pitchFamily="34" charset="-128"/>
                <a:sym typeface="Wingdings" panose="05000000000000000000" pitchFamily="2" charset="2"/>
              </a:rPr>
              <a:t>	Spielkontrolle vorhanden ja/ nein</a:t>
            </a:r>
          </a:p>
          <a:p>
            <a:pPr marL="0" indent="0">
              <a:buNone/>
              <a:defRPr/>
            </a:pPr>
            <a:r>
              <a:rPr lang="de-DE" sz="2800" dirty="0">
                <a:ea typeface="MS PGothic" pitchFamily="34" charset="-128"/>
                <a:sym typeface="Wingdings" panose="05000000000000000000" pitchFamily="2" charset="2"/>
              </a:rPr>
              <a:t>	Schlüsselszenen im Strafraum und/ oder zwingend feldverweiswürdige 	Vergehen ansprechen und bewerten</a:t>
            </a:r>
          </a:p>
          <a:p>
            <a:pPr marL="0" indent="0">
              <a:buNone/>
              <a:defRPr/>
            </a:pPr>
            <a:r>
              <a:rPr lang="de-DE" sz="2800" dirty="0">
                <a:ea typeface="MS PGothic" pitchFamily="34" charset="-128"/>
                <a:sym typeface="Wingdings" panose="05000000000000000000" pitchFamily="2" charset="2"/>
              </a:rPr>
              <a:t>	Berechenbarkeit in der Disziplinarkontrolle </a:t>
            </a:r>
          </a:p>
          <a:p>
            <a:pPr marL="0" indent="0">
              <a:buNone/>
              <a:defRPr/>
            </a:pPr>
            <a:r>
              <a:rPr lang="de-DE" sz="2800" dirty="0">
                <a:ea typeface="MS PGothic" pitchFamily="34" charset="-128"/>
                <a:sym typeface="Wingdings" panose="05000000000000000000" pitchFamily="2" charset="2"/>
              </a:rPr>
              <a:t>	Schlüsselspieler erkannt ja/ nein</a:t>
            </a:r>
          </a:p>
          <a:p>
            <a:pPr marL="0" indent="0">
              <a:buNone/>
              <a:defRPr/>
            </a:pPr>
            <a:r>
              <a:rPr lang="de-DE" sz="2800" dirty="0">
                <a:ea typeface="MS PGothic" pitchFamily="34" charset="-128"/>
                <a:sym typeface="Wingdings" panose="05000000000000000000" pitchFamily="2" charset="2"/>
              </a:rPr>
              <a:t>	Akzeptanz über die gesamte Spielzeit</a:t>
            </a:r>
          </a:p>
          <a:p>
            <a:pPr marL="0" indent="0">
              <a:buNone/>
              <a:defRPr/>
            </a:pPr>
            <a:r>
              <a:rPr lang="de-DE" sz="2800" dirty="0">
                <a:ea typeface="MS PGothic" pitchFamily="34" charset="-128"/>
                <a:sym typeface="Wingdings" panose="05000000000000000000" pitchFamily="2" charset="2"/>
              </a:rPr>
              <a:t>	Reaktion auf Trainerverhalten angemessen</a:t>
            </a:r>
          </a:p>
          <a:p>
            <a:pPr marL="0" indent="0">
              <a:buNone/>
              <a:defRPr/>
            </a:pPr>
            <a:r>
              <a:rPr lang="de-DE" sz="2800" dirty="0">
                <a:ea typeface="MS PGothic" pitchFamily="34" charset="-128"/>
                <a:sym typeface="Wingdings" panose="05000000000000000000" pitchFamily="2" charset="2"/>
              </a:rPr>
              <a:t>	Laufverhalten und Stellungsspiel sinnvoll und angemessen</a:t>
            </a:r>
          </a:p>
          <a:p>
            <a:pPr marL="0" indent="0">
              <a:buNone/>
              <a:defRPr/>
            </a:pPr>
            <a:r>
              <a:rPr lang="de-DE" sz="2800" dirty="0">
                <a:ea typeface="MS PGothic" pitchFamily="34" charset="-128"/>
                <a:sym typeface="Wingdings" panose="05000000000000000000" pitchFamily="2" charset="2"/>
              </a:rPr>
              <a:t>	Auffälligkeiten im Bereich der Zusammenarbeit mit SRA </a:t>
            </a:r>
          </a:p>
          <a:p>
            <a:pPr marL="0" indent="0">
              <a:buNone/>
              <a:defRPr/>
            </a:pPr>
            <a:r>
              <a:rPr lang="de-DE" sz="2800" dirty="0">
                <a:ea typeface="MS PGothic" pitchFamily="34" charset="-128"/>
                <a:sym typeface="Wingdings" panose="05000000000000000000" pitchFamily="2" charset="2"/>
              </a:rPr>
              <a:t>	Feedback an beide SRA (Abseits, Foulbewertung) </a:t>
            </a:r>
          </a:p>
          <a:p>
            <a:endParaRPr lang="de-DE" dirty="0"/>
          </a:p>
        </p:txBody>
      </p:sp>
    </p:spTree>
    <p:extLst>
      <p:ext uri="{BB962C8B-B14F-4D97-AF65-F5344CB8AC3E}">
        <p14:creationId xmlns:p14="http://schemas.microsoft.com/office/powerpoint/2010/main" val="2546739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53FA4C9-356A-4612-AF0E-EB163C092F00}"/>
              </a:ext>
            </a:extLst>
          </p:cNvPr>
          <p:cNvSpPr>
            <a:spLocks noGrp="1"/>
          </p:cNvSpPr>
          <p:nvPr>
            <p:ph type="body" sz="quarter" idx="11"/>
          </p:nvPr>
        </p:nvSpPr>
        <p:spPr/>
        <p:txBody>
          <a:bodyPr/>
          <a:lstStyle/>
          <a:p>
            <a:r>
              <a:rPr lang="de-DE" dirty="0"/>
              <a:t>Einstiegsnoten abhängig vom SWG</a:t>
            </a:r>
          </a:p>
        </p:txBody>
      </p:sp>
      <p:sp>
        <p:nvSpPr>
          <p:cNvPr id="3" name="Inhaltsplatzhalter 2">
            <a:extLst>
              <a:ext uri="{FF2B5EF4-FFF2-40B4-BE49-F238E27FC236}">
                <a16:creationId xmlns:a16="http://schemas.microsoft.com/office/drawing/2014/main" id="{257618BB-F18E-4441-8F0F-4EDA8AA374FE}"/>
              </a:ext>
            </a:extLst>
          </p:cNvPr>
          <p:cNvSpPr>
            <a:spLocks noGrp="1"/>
          </p:cNvSpPr>
          <p:nvPr>
            <p:ph sz="quarter" idx="12"/>
          </p:nvPr>
        </p:nvSpPr>
        <p:spPr/>
        <p:txBody>
          <a:bodyPr>
            <a:normAutofit fontScale="92500" lnSpcReduction="10000"/>
          </a:bodyPr>
          <a:lstStyle/>
          <a:p>
            <a:pPr>
              <a:defRPr/>
            </a:pPr>
            <a:r>
              <a:rPr lang="de-DE" sz="2800" dirty="0">
                <a:latin typeface="Arial" charset="0"/>
                <a:ea typeface="MS PGothic" pitchFamily="34" charset="-128"/>
              </a:rPr>
              <a:t>1	(durchgängig* normal)				8,4</a:t>
            </a:r>
          </a:p>
          <a:p>
            <a:pPr marL="457200" indent="-457200">
              <a:buFontTx/>
              <a:buAutoNum type="arabicPlain"/>
              <a:defRPr/>
            </a:pPr>
            <a:endParaRPr lang="en-US" sz="2800" dirty="0">
              <a:latin typeface="Arial" charset="0"/>
              <a:ea typeface="MS PGothic" pitchFamily="34" charset="-128"/>
            </a:endParaRPr>
          </a:p>
          <a:p>
            <a:pPr>
              <a:defRPr/>
            </a:pPr>
            <a:r>
              <a:rPr lang="de-DE" sz="2800" dirty="0">
                <a:latin typeface="Arial" charset="0"/>
                <a:ea typeface="MS PGothic" pitchFamily="34" charset="-128"/>
              </a:rPr>
              <a:t>1-2 	(teilweise* schwierig)				8,5</a:t>
            </a:r>
          </a:p>
          <a:p>
            <a:pPr>
              <a:defRPr/>
            </a:pPr>
            <a:endParaRPr lang="de-DE" sz="2800" dirty="0">
              <a:latin typeface="Arial" charset="0"/>
              <a:ea typeface="MS PGothic" pitchFamily="34" charset="-128"/>
            </a:endParaRPr>
          </a:p>
          <a:p>
            <a:pPr>
              <a:defRPr/>
            </a:pPr>
            <a:r>
              <a:rPr lang="de-DE" sz="2800" dirty="0">
                <a:latin typeface="Arial" charset="0"/>
                <a:ea typeface="MS PGothic" pitchFamily="34" charset="-128"/>
              </a:rPr>
              <a:t>2	(durchgängig* schwierig)				8,6</a:t>
            </a:r>
          </a:p>
          <a:p>
            <a:pPr marL="457200" indent="-457200">
              <a:buFontTx/>
              <a:buAutoNum type="arabicPlain" startAt="2"/>
              <a:defRPr/>
            </a:pPr>
            <a:endParaRPr lang="de-DE" sz="2800" dirty="0">
              <a:latin typeface="Arial" charset="0"/>
              <a:ea typeface="MS PGothic" pitchFamily="34" charset="-128"/>
            </a:endParaRPr>
          </a:p>
          <a:p>
            <a:pPr>
              <a:defRPr/>
            </a:pPr>
            <a:r>
              <a:rPr lang="de-DE" sz="2800" dirty="0">
                <a:latin typeface="Arial" charset="0"/>
                <a:ea typeface="MS PGothic" pitchFamily="34" charset="-128"/>
              </a:rPr>
              <a:t>1-3	(teilweise* sehr schwierig, sonst normal)	8,6</a:t>
            </a:r>
          </a:p>
          <a:p>
            <a:pPr>
              <a:defRPr/>
            </a:pPr>
            <a:endParaRPr lang="de-DE" sz="2800" dirty="0">
              <a:latin typeface="Arial" charset="0"/>
              <a:ea typeface="MS PGothic" pitchFamily="34" charset="-128"/>
            </a:endParaRPr>
          </a:p>
          <a:p>
            <a:pPr>
              <a:defRPr/>
            </a:pPr>
            <a:r>
              <a:rPr lang="de-DE" sz="2800" dirty="0">
                <a:latin typeface="Arial" charset="0"/>
                <a:ea typeface="MS PGothic" pitchFamily="34" charset="-128"/>
              </a:rPr>
              <a:t>2-3	(teilweise* sehr schwierig, sonst schwierig)	8,7</a:t>
            </a:r>
          </a:p>
          <a:p>
            <a:pPr>
              <a:defRPr/>
            </a:pPr>
            <a:endParaRPr lang="de-DE" sz="2800" dirty="0">
              <a:latin typeface="Arial" charset="0"/>
              <a:ea typeface="MS PGothic" pitchFamily="34" charset="-128"/>
            </a:endParaRPr>
          </a:p>
          <a:p>
            <a:pPr>
              <a:defRPr/>
            </a:pPr>
            <a:r>
              <a:rPr lang="de-DE" sz="2800" dirty="0">
                <a:latin typeface="Arial" charset="0"/>
                <a:ea typeface="MS PGothic" pitchFamily="34" charset="-128"/>
              </a:rPr>
              <a:t>3	(durchgängig* sehr schwierig)			8,8</a:t>
            </a:r>
          </a:p>
          <a:p>
            <a:endParaRPr lang="de-DE" dirty="0"/>
          </a:p>
        </p:txBody>
      </p:sp>
    </p:spTree>
    <p:extLst>
      <p:ext uri="{BB962C8B-B14F-4D97-AF65-F5344CB8AC3E}">
        <p14:creationId xmlns:p14="http://schemas.microsoft.com/office/powerpoint/2010/main" val="997348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C35A285-5CEE-488A-9D2D-D5165597FBC0}"/>
              </a:ext>
            </a:extLst>
          </p:cNvPr>
          <p:cNvSpPr>
            <a:spLocks noGrp="1"/>
          </p:cNvSpPr>
          <p:nvPr>
            <p:ph type="body" sz="quarter" idx="11"/>
          </p:nvPr>
        </p:nvSpPr>
        <p:spPr/>
        <p:txBody>
          <a:bodyPr/>
          <a:lstStyle/>
          <a:p>
            <a:r>
              <a:rPr lang="de-DE" dirty="0"/>
              <a:t>Noten-Begriffe/- Scala</a:t>
            </a:r>
          </a:p>
        </p:txBody>
      </p:sp>
      <p:sp>
        <p:nvSpPr>
          <p:cNvPr id="3" name="Inhaltsplatzhalter 2">
            <a:extLst>
              <a:ext uri="{FF2B5EF4-FFF2-40B4-BE49-F238E27FC236}">
                <a16:creationId xmlns:a16="http://schemas.microsoft.com/office/drawing/2014/main" id="{95BFD534-3EE7-4D04-8810-C5A743670C60}"/>
              </a:ext>
            </a:extLst>
          </p:cNvPr>
          <p:cNvSpPr>
            <a:spLocks noGrp="1"/>
          </p:cNvSpPr>
          <p:nvPr>
            <p:ph sz="quarter" idx="12"/>
          </p:nvPr>
        </p:nvSpPr>
        <p:spPr/>
        <p:txBody>
          <a:bodyPr/>
          <a:lstStyle/>
          <a:p>
            <a:endParaRPr lang="de-DE" dirty="0"/>
          </a:p>
          <a:p>
            <a:r>
              <a:rPr lang="de-DE" dirty="0"/>
              <a:t>Exzellent:				9,0  –  10,0</a:t>
            </a:r>
          </a:p>
          <a:p>
            <a:r>
              <a:rPr lang="de-DE" dirty="0"/>
              <a:t>Sehr Gut:				8,5  –  8,9	</a:t>
            </a:r>
          </a:p>
          <a:p>
            <a:r>
              <a:rPr lang="de-DE" dirty="0"/>
              <a:t>Gut:					8,3  –  8,4	</a:t>
            </a:r>
          </a:p>
          <a:p>
            <a:r>
              <a:rPr lang="de-DE" dirty="0"/>
              <a:t>Zufriedenstellend		8,0  –  8,2	</a:t>
            </a:r>
          </a:p>
          <a:p>
            <a:r>
              <a:rPr lang="de-DE" dirty="0"/>
              <a:t>Bei einem klaren Fehler (unbefriedigend): 7,8 / 7,9 oder durch viele vorliegende, einzelne Fehler</a:t>
            </a:r>
          </a:p>
          <a:p>
            <a:r>
              <a:rPr lang="de-DE" dirty="0"/>
              <a:t>Unter den Erwartungen:	7,7 oder weniger</a:t>
            </a:r>
          </a:p>
        </p:txBody>
      </p:sp>
    </p:spTree>
    <p:extLst>
      <p:ext uri="{BB962C8B-B14F-4D97-AF65-F5344CB8AC3E}">
        <p14:creationId xmlns:p14="http://schemas.microsoft.com/office/powerpoint/2010/main" val="1451467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750759E-9557-49A9-A336-A10261EC8E45}"/>
              </a:ext>
            </a:extLst>
          </p:cNvPr>
          <p:cNvSpPr>
            <a:spLocks noGrp="1"/>
          </p:cNvSpPr>
          <p:nvPr>
            <p:ph type="body" sz="quarter" idx="11"/>
          </p:nvPr>
        </p:nvSpPr>
        <p:spPr/>
        <p:txBody>
          <a:bodyPr/>
          <a:lstStyle/>
          <a:p>
            <a:r>
              <a:rPr lang="de-DE" dirty="0"/>
              <a:t>Beobachtungsnote</a:t>
            </a:r>
          </a:p>
        </p:txBody>
      </p:sp>
      <p:sp>
        <p:nvSpPr>
          <p:cNvPr id="3" name="Inhaltsplatzhalter 2">
            <a:extLst>
              <a:ext uri="{FF2B5EF4-FFF2-40B4-BE49-F238E27FC236}">
                <a16:creationId xmlns:a16="http://schemas.microsoft.com/office/drawing/2014/main" id="{832CFD55-C1F0-4738-A295-071F23835A11}"/>
              </a:ext>
            </a:extLst>
          </p:cNvPr>
          <p:cNvSpPr>
            <a:spLocks noGrp="1"/>
          </p:cNvSpPr>
          <p:nvPr>
            <p:ph sz="quarter" idx="12"/>
          </p:nvPr>
        </p:nvSpPr>
        <p:spPr/>
        <p:txBody>
          <a:bodyPr/>
          <a:lstStyle/>
          <a:p>
            <a:pPr eaLnBrk="1" hangingPunct="1">
              <a:spcBef>
                <a:spcPct val="0"/>
              </a:spcBef>
              <a:defRPr/>
            </a:pPr>
            <a:endParaRPr lang="de-DE" altLang="de-DE" sz="2000" dirty="0">
              <a:solidFill>
                <a:schemeClr val="tx1">
                  <a:lumMod val="75000"/>
                  <a:lumOff val="25000"/>
                </a:schemeClr>
              </a:solidFill>
              <a:latin typeface="Arial" panose="020B0604020202020204" pitchFamily="34" charset="0"/>
            </a:endParaRPr>
          </a:p>
          <a:p>
            <a:pPr eaLnBrk="1" hangingPunct="1">
              <a:spcBef>
                <a:spcPct val="0"/>
              </a:spcBef>
              <a:defRPr/>
            </a:pPr>
            <a:endParaRPr lang="de-DE" altLang="de-DE" sz="2000" dirty="0">
              <a:solidFill>
                <a:schemeClr val="tx1">
                  <a:lumMod val="75000"/>
                  <a:lumOff val="25000"/>
                </a:schemeClr>
              </a:solidFill>
              <a:latin typeface="Arial" panose="020B0604020202020204" pitchFamily="34" charset="0"/>
            </a:endParaRPr>
          </a:p>
          <a:p>
            <a:pPr eaLnBrk="1" hangingPunct="1">
              <a:spcBef>
                <a:spcPct val="0"/>
              </a:spcBef>
              <a:defRPr/>
            </a:pPr>
            <a:r>
              <a:rPr lang="de-DE" altLang="de-DE" sz="2000" dirty="0">
                <a:solidFill>
                  <a:schemeClr val="tx1">
                    <a:lumMod val="75000"/>
                    <a:lumOff val="25000"/>
                  </a:schemeClr>
                </a:solidFill>
                <a:latin typeface="Arial" panose="020B0604020202020204" pitchFamily="34" charset="0"/>
              </a:rPr>
              <a:t>Der dargestellte SWG ist die Grundlage für die Ausgangsnote. </a:t>
            </a:r>
          </a:p>
          <a:p>
            <a:pPr marL="0" indent="0" eaLnBrk="1" hangingPunct="1">
              <a:spcBef>
                <a:spcPct val="0"/>
              </a:spcBef>
              <a:buFont typeface="Arial" panose="020B0604020202020204" pitchFamily="34" charset="0"/>
              <a:buNone/>
              <a:defRPr/>
            </a:pPr>
            <a:r>
              <a:rPr lang="de-DE" altLang="de-DE" sz="2000" dirty="0">
                <a:solidFill>
                  <a:schemeClr val="tx1">
                    <a:lumMod val="75000"/>
                    <a:lumOff val="25000"/>
                  </a:schemeClr>
                </a:solidFill>
                <a:latin typeface="Arial" panose="020B0604020202020204" pitchFamily="34" charset="0"/>
              </a:rPr>
              <a:t>	</a:t>
            </a:r>
            <a:endParaRPr lang="de-DE" sz="1800" dirty="0">
              <a:solidFill>
                <a:schemeClr val="tx1">
                  <a:lumMod val="75000"/>
                  <a:lumOff val="25000"/>
                </a:schemeClr>
              </a:solidFill>
              <a:latin typeface="Arial" panose="020B0604020202020204" pitchFamily="34" charset="0"/>
            </a:endParaRPr>
          </a:p>
          <a:p>
            <a:pPr eaLnBrk="1" hangingPunct="1">
              <a:spcBef>
                <a:spcPct val="0"/>
              </a:spcBef>
              <a:defRPr/>
            </a:pPr>
            <a:r>
              <a:rPr lang="de-DE" sz="2000" dirty="0">
                <a:solidFill>
                  <a:schemeClr val="tx1">
                    <a:lumMod val="75000"/>
                    <a:lumOff val="25000"/>
                  </a:schemeClr>
                </a:solidFill>
                <a:latin typeface="Arial" panose="020B0604020202020204" pitchFamily="34" charset="0"/>
              </a:rPr>
              <a:t>Der allgemeine Eindruck kann – mit eindeutig nachvollziehbarer Begründung - zur Auf- oder Abwertung führen (maximal -0,1/ + 0,1) </a:t>
            </a:r>
          </a:p>
          <a:p>
            <a:pPr marL="1371600" lvl="3" indent="0" eaLnBrk="1" hangingPunct="1">
              <a:spcBef>
                <a:spcPct val="0"/>
              </a:spcBef>
              <a:buFont typeface="Arial" panose="020B0604020202020204" pitchFamily="34" charset="0"/>
              <a:buNone/>
              <a:defRPr/>
            </a:pPr>
            <a:endParaRPr lang="de-DE" sz="1400" dirty="0">
              <a:solidFill>
                <a:schemeClr val="tx1">
                  <a:lumMod val="75000"/>
                  <a:lumOff val="25000"/>
                </a:schemeClr>
              </a:solidFill>
              <a:latin typeface="Arial" panose="020B0604020202020204" pitchFamily="34" charset="0"/>
            </a:endParaRPr>
          </a:p>
          <a:p>
            <a:pPr eaLnBrk="1" hangingPunct="1">
              <a:spcBef>
                <a:spcPct val="0"/>
              </a:spcBef>
              <a:defRPr/>
            </a:pPr>
            <a:r>
              <a:rPr lang="de-DE" sz="2000" dirty="0">
                <a:solidFill>
                  <a:schemeClr val="tx1">
                    <a:lumMod val="75000"/>
                    <a:lumOff val="25000"/>
                  </a:schemeClr>
                </a:solidFill>
                <a:latin typeface="Arial" panose="020B0604020202020204" pitchFamily="34" charset="0"/>
              </a:rPr>
              <a:t>Bei besonders erwähnenswerten Einzelentscheiden (spielrelevant) kann je Szene die Note höher gestuft werden (+ 0,1)</a:t>
            </a:r>
          </a:p>
          <a:p>
            <a:pPr eaLnBrk="1" hangingPunct="1">
              <a:spcBef>
                <a:spcPct val="0"/>
              </a:spcBef>
              <a:defRPr/>
            </a:pPr>
            <a:endParaRPr lang="de-DE" sz="1400" dirty="0">
              <a:solidFill>
                <a:schemeClr val="tx1">
                  <a:lumMod val="75000"/>
                  <a:lumOff val="25000"/>
                </a:schemeClr>
              </a:solidFill>
              <a:latin typeface="Arial" panose="020B0604020202020204" pitchFamily="34" charset="0"/>
            </a:endParaRPr>
          </a:p>
          <a:p>
            <a:pPr>
              <a:defRPr/>
            </a:pPr>
            <a:r>
              <a:rPr lang="de-DE" sz="2000" dirty="0">
                <a:solidFill>
                  <a:schemeClr val="tx1">
                    <a:lumMod val="75000"/>
                    <a:lumOff val="25000"/>
                  </a:schemeClr>
                </a:solidFill>
                <a:latin typeface="Arial" panose="020B0604020202020204" pitchFamily="34" charset="0"/>
              </a:rPr>
              <a:t>Jeweils mittelschwere Fehler (-0,1) müssen „punktemäßig“ berücksichtigt werden </a:t>
            </a:r>
          </a:p>
          <a:p>
            <a:pPr>
              <a:defRPr/>
            </a:pPr>
            <a:endParaRPr lang="de-DE" sz="1100" dirty="0">
              <a:solidFill>
                <a:schemeClr val="tx1">
                  <a:lumMod val="75000"/>
                  <a:lumOff val="25000"/>
                </a:schemeClr>
              </a:solidFill>
              <a:latin typeface="Arial" panose="020B0604020202020204" pitchFamily="34" charset="0"/>
            </a:endParaRPr>
          </a:p>
          <a:p>
            <a:pPr>
              <a:defRPr/>
            </a:pPr>
            <a:r>
              <a:rPr lang="de-DE" sz="2000" dirty="0">
                <a:solidFill>
                  <a:schemeClr val="tx1">
                    <a:lumMod val="75000"/>
                    <a:lumOff val="25000"/>
                  </a:schemeClr>
                </a:solidFill>
                <a:latin typeface="Arial" panose="020B0604020202020204" pitchFamily="34" charset="0"/>
              </a:rPr>
              <a:t>Jeweils ein schwerer Fehler reduziert entsprechend die Note (-0,4) </a:t>
            </a:r>
            <a:endParaRPr lang="de-DE" sz="2400" dirty="0">
              <a:solidFill>
                <a:schemeClr val="tx1">
                  <a:lumMod val="75000"/>
                  <a:lumOff val="25000"/>
                </a:schemeClr>
              </a:solidFill>
              <a:latin typeface="Arial" panose="020B0604020202020204" pitchFamily="34" charset="0"/>
            </a:endParaRPr>
          </a:p>
          <a:p>
            <a:endParaRPr lang="de-DE" dirty="0"/>
          </a:p>
        </p:txBody>
      </p:sp>
    </p:spTree>
    <p:extLst>
      <p:ext uri="{BB962C8B-B14F-4D97-AF65-F5344CB8AC3E}">
        <p14:creationId xmlns:p14="http://schemas.microsoft.com/office/powerpoint/2010/main" val="2112588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F907F5-DD9E-443F-9C12-6ABFB35C8A40}"/>
              </a:ext>
            </a:extLst>
          </p:cNvPr>
          <p:cNvSpPr>
            <a:spLocks noGrp="1"/>
          </p:cNvSpPr>
          <p:nvPr>
            <p:ph type="body" sz="quarter" idx="11"/>
          </p:nvPr>
        </p:nvSpPr>
        <p:spPr/>
        <p:txBody>
          <a:bodyPr lIns="91440" tIns="45720" rIns="91440" bIns="45720" anchor="t"/>
          <a:lstStyle/>
          <a:p>
            <a:r>
              <a:rPr lang="de-DE" dirty="0">
                <a:latin typeface="DFB Stencil Web"/>
              </a:rPr>
              <a:t>Schreiben der Beobachtung</a:t>
            </a:r>
            <a:endParaRPr lang="de-DE" dirty="0"/>
          </a:p>
        </p:txBody>
      </p:sp>
      <p:sp>
        <p:nvSpPr>
          <p:cNvPr id="3" name="Inhaltsplatzhalter 2">
            <a:extLst>
              <a:ext uri="{FF2B5EF4-FFF2-40B4-BE49-F238E27FC236}">
                <a16:creationId xmlns:a16="http://schemas.microsoft.com/office/drawing/2014/main" id="{AF6100FC-F39A-45BC-A33F-233782998E2A}"/>
              </a:ext>
            </a:extLst>
          </p:cNvPr>
          <p:cNvSpPr>
            <a:spLocks noGrp="1"/>
          </p:cNvSpPr>
          <p:nvPr>
            <p:ph sz="quarter" idx="12"/>
          </p:nvPr>
        </p:nvSpPr>
        <p:spPr/>
        <p:txBody>
          <a:bodyPr lIns="91440" tIns="45720" rIns="91440" bIns="45720" anchor="t">
            <a:normAutofit/>
          </a:bodyPr>
          <a:lstStyle/>
          <a:p>
            <a:r>
              <a:rPr lang="de-DE" b="1" i="1" dirty="0">
                <a:latin typeface="DFB Sans"/>
              </a:rPr>
              <a:t>dfbnet.org &gt;&gt;&gt; Schiri-Beobachtung &gt;&gt;&gt; Beobachtung &gt;&gt;&gt; Beobachter</a:t>
            </a:r>
            <a:r>
              <a:rPr lang="de-DE" dirty="0">
                <a:latin typeface="DFB Sans"/>
              </a:rPr>
              <a:t> </a:t>
            </a:r>
            <a:endParaRPr lang="de-DE" dirty="0"/>
          </a:p>
          <a:p>
            <a:r>
              <a:rPr lang="de-DE" b="1" dirty="0">
                <a:latin typeface="DFB Sans"/>
              </a:rPr>
              <a:t>Bei Fragen Jacky anrufen, </a:t>
            </a:r>
            <a:r>
              <a:rPr lang="de-DE" b="1" dirty="0" err="1">
                <a:latin typeface="DFB Sans"/>
              </a:rPr>
              <a:t>What's</a:t>
            </a:r>
            <a:r>
              <a:rPr lang="de-DE" b="1" dirty="0">
                <a:latin typeface="DFB Sans"/>
              </a:rPr>
              <a:t> App oder E-Mail</a:t>
            </a:r>
            <a:r>
              <a:rPr lang="de-DE" dirty="0">
                <a:latin typeface="DFB Sans"/>
              </a:rPr>
              <a:t> </a:t>
            </a:r>
            <a:br>
              <a:rPr lang="de-DE" dirty="0">
                <a:latin typeface="DFB Sans"/>
              </a:rPr>
            </a:br>
            <a:r>
              <a:rPr lang="de-DE" b="1" i="1" dirty="0">
                <a:latin typeface="DFB Sans"/>
              </a:rPr>
              <a:t>Handy: 0151 41469855 Mail: jacqueline.herrmann@hfv.de</a:t>
            </a:r>
          </a:p>
          <a:p>
            <a:r>
              <a:rPr lang="de-DE" dirty="0">
                <a:latin typeface="DFB Sans"/>
              </a:rPr>
              <a:t>Fertigstellung der BEO bis Mittwoch nach dem Spiel </a:t>
            </a:r>
          </a:p>
          <a:p>
            <a:r>
              <a:rPr lang="de-DE" dirty="0">
                <a:latin typeface="DFB Sans"/>
              </a:rPr>
              <a:t>Bei Verzögerungen bitte kurz melden wann die BEO fertig sein wird </a:t>
            </a:r>
          </a:p>
          <a:p>
            <a:r>
              <a:rPr lang="de-DE" dirty="0">
                <a:latin typeface="DFB Sans"/>
              </a:rPr>
              <a:t>"Zwischenspeichern" nicht vergessen </a:t>
            </a:r>
          </a:p>
          <a:p>
            <a:r>
              <a:rPr lang="de-DE" dirty="0">
                <a:latin typeface="DFB Sans"/>
              </a:rPr>
              <a:t>In jeder Kategorie sollte ein zu dem Spiel und dem SR // </a:t>
            </a:r>
            <a:br>
              <a:rPr lang="de-DE" dirty="0">
                <a:latin typeface="DFB Sans"/>
              </a:rPr>
            </a:br>
            <a:r>
              <a:rPr lang="de-DE" dirty="0">
                <a:latin typeface="DFB Sans"/>
              </a:rPr>
              <a:t>SR-Gespann passender Inhalt formuliert werden </a:t>
            </a:r>
          </a:p>
          <a:p>
            <a:endParaRPr lang="de-DE" dirty="0"/>
          </a:p>
          <a:p>
            <a:endParaRPr lang="de-DE" dirty="0"/>
          </a:p>
          <a:p>
            <a:endParaRPr lang="de-DE" dirty="0"/>
          </a:p>
        </p:txBody>
      </p:sp>
    </p:spTree>
    <p:extLst>
      <p:ext uri="{BB962C8B-B14F-4D97-AF65-F5344CB8AC3E}">
        <p14:creationId xmlns:p14="http://schemas.microsoft.com/office/powerpoint/2010/main" val="2236858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DB5534-BBC0-476D-AF4C-153A57A3CD95}"/>
              </a:ext>
            </a:extLst>
          </p:cNvPr>
          <p:cNvSpPr>
            <a:spLocks noGrp="1"/>
          </p:cNvSpPr>
          <p:nvPr>
            <p:ph type="body" sz="quarter" idx="11"/>
          </p:nvPr>
        </p:nvSpPr>
        <p:spPr/>
        <p:txBody>
          <a:bodyPr lIns="91440" tIns="45720" rIns="91440" bIns="45720" anchor="t"/>
          <a:lstStyle/>
          <a:p>
            <a:r>
              <a:rPr lang="de-DE" dirty="0">
                <a:latin typeface="DFB Stencil Web"/>
              </a:rPr>
              <a:t>Schreiben der Beobachtung</a:t>
            </a:r>
            <a:endParaRPr lang="de-DE" dirty="0"/>
          </a:p>
        </p:txBody>
      </p:sp>
      <p:sp>
        <p:nvSpPr>
          <p:cNvPr id="3" name="Inhaltsplatzhalter 2">
            <a:extLst>
              <a:ext uri="{FF2B5EF4-FFF2-40B4-BE49-F238E27FC236}">
                <a16:creationId xmlns:a16="http://schemas.microsoft.com/office/drawing/2014/main" id="{0B6B22C8-C287-4FE5-BFB5-D36846E1AF8D}"/>
              </a:ext>
            </a:extLst>
          </p:cNvPr>
          <p:cNvSpPr>
            <a:spLocks noGrp="1"/>
          </p:cNvSpPr>
          <p:nvPr>
            <p:ph sz="quarter" idx="12"/>
          </p:nvPr>
        </p:nvSpPr>
        <p:spPr/>
        <p:txBody>
          <a:bodyPr lIns="91440" tIns="45720" rIns="91440" bIns="45720" anchor="t">
            <a:normAutofit lnSpcReduction="10000"/>
          </a:bodyPr>
          <a:lstStyle/>
          <a:p>
            <a:r>
              <a:rPr lang="de-DE" dirty="0">
                <a:latin typeface="DFB Sans"/>
              </a:rPr>
              <a:t>Wertschätzung für den SR &amp; den SRA </a:t>
            </a:r>
          </a:p>
          <a:p>
            <a:r>
              <a:rPr lang="de-DE" dirty="0">
                <a:latin typeface="DFB Sans"/>
              </a:rPr>
              <a:t>Coachen // Sinnvolle Tipps und Hinweise mitgeben</a:t>
            </a:r>
            <a:br>
              <a:rPr lang="de-DE" dirty="0">
                <a:latin typeface="DFB Sans"/>
              </a:rPr>
            </a:br>
            <a:r>
              <a:rPr lang="de-DE" dirty="0">
                <a:latin typeface="DFB Sans"/>
              </a:rPr>
              <a:t>Überlegen: Was könnte den SR / SRA noch besser machen? </a:t>
            </a:r>
          </a:p>
          <a:p>
            <a:r>
              <a:rPr lang="de-DE" dirty="0">
                <a:latin typeface="DFB Sans"/>
              </a:rPr>
              <a:t>Wichtig: Kategorie "Positive Erkenntnisse" und "Zu optimierende Bereiche" großzügig füllen </a:t>
            </a:r>
          </a:p>
          <a:p>
            <a:r>
              <a:rPr lang="de-DE" dirty="0">
                <a:latin typeface="DFB Sans"/>
              </a:rPr>
              <a:t>Auf- und Abwertung gerne erkenntlich machen durch </a:t>
            </a:r>
            <a:br>
              <a:rPr lang="de-DE" dirty="0">
                <a:latin typeface="DFB Sans"/>
              </a:rPr>
            </a:br>
            <a:r>
              <a:rPr lang="de-DE" dirty="0">
                <a:latin typeface="DFB Sans"/>
              </a:rPr>
              <a:t>Erläuterung der Situation und (+0,1) im BEO-Bogen </a:t>
            </a:r>
          </a:p>
          <a:p>
            <a:r>
              <a:rPr lang="de-DE" dirty="0">
                <a:latin typeface="DFB Sans"/>
              </a:rPr>
              <a:t>In der Zusammenfassung oder in der passenden Kategorie  deutlich machen warum es zu welcher Notengebung kommt </a:t>
            </a:r>
          </a:p>
          <a:p>
            <a:r>
              <a:rPr lang="de-DE" dirty="0">
                <a:latin typeface="DFB Sans"/>
              </a:rPr>
              <a:t>Am Ende bitte die BEO "freigeben" </a:t>
            </a:r>
          </a:p>
          <a:p>
            <a:endParaRPr lang="de-DE" dirty="0">
              <a:latin typeface="DFB Sans"/>
            </a:endParaRPr>
          </a:p>
        </p:txBody>
      </p:sp>
    </p:spTree>
    <p:extLst>
      <p:ext uri="{BB962C8B-B14F-4D97-AF65-F5344CB8AC3E}">
        <p14:creationId xmlns:p14="http://schemas.microsoft.com/office/powerpoint/2010/main" val="2311513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F6F5E6F-2612-4F04-BD82-D4C9066FEF0B}"/>
              </a:ext>
            </a:extLst>
          </p:cNvPr>
          <p:cNvSpPr>
            <a:spLocks noGrp="1"/>
          </p:cNvSpPr>
          <p:nvPr>
            <p:ph type="body" sz="quarter" idx="11"/>
          </p:nvPr>
        </p:nvSpPr>
        <p:spPr/>
        <p:txBody>
          <a:bodyPr lIns="91440" tIns="45720" rIns="91440" bIns="45720" anchor="t"/>
          <a:lstStyle/>
          <a:p>
            <a:r>
              <a:rPr lang="de-DE" dirty="0">
                <a:latin typeface="DFB Stencil Web"/>
              </a:rPr>
              <a:t>Beobachter - Team</a:t>
            </a:r>
            <a:endParaRPr lang="de-DE" dirty="0"/>
          </a:p>
        </p:txBody>
      </p:sp>
      <p:sp>
        <p:nvSpPr>
          <p:cNvPr id="3" name="Inhaltsplatzhalter 2">
            <a:extLst>
              <a:ext uri="{FF2B5EF4-FFF2-40B4-BE49-F238E27FC236}">
                <a16:creationId xmlns:a16="http://schemas.microsoft.com/office/drawing/2014/main" id="{719FEAF9-8107-420E-86D1-492E2315D2E2}"/>
              </a:ext>
            </a:extLst>
          </p:cNvPr>
          <p:cNvSpPr>
            <a:spLocks noGrp="1"/>
          </p:cNvSpPr>
          <p:nvPr>
            <p:ph sz="quarter" idx="12"/>
          </p:nvPr>
        </p:nvSpPr>
        <p:spPr/>
        <p:txBody>
          <a:bodyPr lIns="91440" tIns="45720" rIns="91440" bIns="45720" anchor="t">
            <a:normAutofit fontScale="92500" lnSpcReduction="20000"/>
          </a:bodyPr>
          <a:lstStyle/>
          <a:p>
            <a:pPr marL="0" indent="0" algn="ctr">
              <a:buNone/>
            </a:pPr>
            <a:r>
              <a:rPr lang="de-DE" b="1" dirty="0">
                <a:solidFill>
                  <a:srgbClr val="FF0000"/>
                </a:solidFill>
                <a:latin typeface="DFB Sans"/>
              </a:rPr>
              <a:t>Vielen Dank, dass DU bei uns im BSA Unterelbe </a:t>
            </a:r>
            <a:endParaRPr lang="de-DE" b="1" dirty="0">
              <a:solidFill>
                <a:srgbClr val="FF0000"/>
              </a:solidFill>
            </a:endParaRPr>
          </a:p>
          <a:p>
            <a:pPr marL="0" indent="0" algn="ctr">
              <a:buNone/>
            </a:pPr>
            <a:r>
              <a:rPr lang="de-DE" b="1" dirty="0">
                <a:solidFill>
                  <a:srgbClr val="FF0000"/>
                </a:solidFill>
                <a:latin typeface="DFB Sans"/>
              </a:rPr>
              <a:t>als Beobachter tätig bist!</a:t>
            </a:r>
            <a:endParaRPr lang="de-DE" b="1" dirty="0">
              <a:solidFill>
                <a:srgbClr val="FF0000"/>
              </a:solidFill>
            </a:endParaRPr>
          </a:p>
          <a:p>
            <a:pPr marL="0" indent="0" algn="ctr">
              <a:buNone/>
            </a:pPr>
            <a:endParaRPr lang="de-DE" b="1" dirty="0">
              <a:solidFill>
                <a:srgbClr val="FF0000"/>
              </a:solidFill>
              <a:latin typeface="DFB Sans"/>
            </a:endParaRPr>
          </a:p>
          <a:p>
            <a:pPr marL="0" indent="0" algn="ctr">
              <a:buNone/>
            </a:pPr>
            <a:r>
              <a:rPr lang="de-DE" b="1" dirty="0">
                <a:solidFill>
                  <a:srgbClr val="FF0000"/>
                </a:solidFill>
                <a:latin typeface="DFB Sans"/>
              </a:rPr>
              <a:t>Ich hoffe, dass du bei deiner Tätigkeit als Beobachter viel Spaß haben wirst und durch deine Erfahrung und dein </a:t>
            </a:r>
            <a:r>
              <a:rPr lang="de-DE" b="1" dirty="0" err="1">
                <a:solidFill>
                  <a:srgbClr val="FF0000"/>
                </a:solidFill>
                <a:latin typeface="DFB Sans"/>
              </a:rPr>
              <a:t>Know-How</a:t>
            </a:r>
            <a:r>
              <a:rPr lang="de-DE" b="1" dirty="0">
                <a:solidFill>
                  <a:srgbClr val="FF0000"/>
                </a:solidFill>
                <a:latin typeface="DFB Sans"/>
              </a:rPr>
              <a:t> ein guter Coach für unsere SR-Kollegen in Hamburg bist! </a:t>
            </a:r>
            <a:endParaRPr lang="de-DE" b="1" dirty="0">
              <a:solidFill>
                <a:srgbClr val="FF0000"/>
              </a:solidFill>
            </a:endParaRPr>
          </a:p>
          <a:p>
            <a:pPr marL="0" indent="0" algn="ctr">
              <a:buNone/>
            </a:pPr>
            <a:endParaRPr lang="de-DE" b="1" dirty="0">
              <a:solidFill>
                <a:srgbClr val="FF0000"/>
              </a:solidFill>
            </a:endParaRPr>
          </a:p>
          <a:p>
            <a:pPr marL="0" indent="0" algn="ctr">
              <a:buNone/>
            </a:pPr>
            <a:r>
              <a:rPr lang="de-DE" b="1" dirty="0">
                <a:solidFill>
                  <a:srgbClr val="FF0000"/>
                </a:solidFill>
                <a:latin typeface="DFB Sans"/>
              </a:rPr>
              <a:t>DU bist nun einer von ca. 25 Beobachtern bei uns im BSA und ich freue mich, dass DU zu unserem Team dazu gehörst. </a:t>
            </a:r>
          </a:p>
          <a:p>
            <a:pPr marL="0" indent="0" algn="ctr">
              <a:buNone/>
            </a:pPr>
            <a:endParaRPr lang="de-DE" b="1" dirty="0">
              <a:solidFill>
                <a:srgbClr val="FF0000"/>
              </a:solidFill>
            </a:endParaRPr>
          </a:p>
          <a:p>
            <a:pPr marL="0" indent="0" algn="ctr">
              <a:buNone/>
            </a:pPr>
            <a:r>
              <a:rPr lang="de-DE" b="1" dirty="0">
                <a:solidFill>
                  <a:srgbClr val="FF0000"/>
                </a:solidFill>
                <a:latin typeface="DFB Sans"/>
              </a:rPr>
              <a:t>Viel Spaß bei den Spielen! </a:t>
            </a:r>
            <a:endParaRPr lang="de-DE" b="1" dirty="0">
              <a:solidFill>
                <a:srgbClr val="FF0000"/>
              </a:solidFill>
            </a:endParaRPr>
          </a:p>
          <a:p>
            <a:pPr marL="0" indent="0" algn="ctr">
              <a:buNone/>
            </a:pPr>
            <a:endParaRPr lang="de-DE" b="1" dirty="0">
              <a:solidFill>
                <a:srgbClr val="FF0000"/>
              </a:solidFill>
            </a:endParaRPr>
          </a:p>
          <a:p>
            <a:pPr marL="0" indent="0" algn="ctr">
              <a:buNone/>
            </a:pPr>
            <a:r>
              <a:rPr lang="de-DE" b="1" dirty="0">
                <a:solidFill>
                  <a:srgbClr val="FF0000"/>
                </a:solidFill>
                <a:latin typeface="DFB Sans"/>
              </a:rPr>
              <a:t>Liebe Grüße, Jacky :-)</a:t>
            </a:r>
          </a:p>
          <a:p>
            <a:pPr marL="0" indent="0" algn="ctr">
              <a:buNone/>
            </a:pPr>
            <a:endParaRPr lang="de-DE" b="1" dirty="0">
              <a:solidFill>
                <a:srgbClr val="FF0000"/>
              </a:solidFill>
            </a:endParaRPr>
          </a:p>
          <a:p>
            <a:pPr marL="0" indent="0" algn="ctr">
              <a:buNone/>
            </a:pPr>
            <a:endParaRPr lang="de-DE" b="1" dirty="0">
              <a:solidFill>
                <a:srgbClr val="FF0000"/>
              </a:solidFill>
            </a:endParaRPr>
          </a:p>
        </p:txBody>
      </p:sp>
    </p:spTree>
    <p:extLst>
      <p:ext uri="{BB962C8B-B14F-4D97-AF65-F5344CB8AC3E}">
        <p14:creationId xmlns:p14="http://schemas.microsoft.com/office/powerpoint/2010/main" val="384108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5376195" y="49317"/>
            <a:ext cx="6275657" cy="5871002"/>
          </a:xfrm>
        </p:spPr>
        <p:txBody>
          <a:bodyPr lIns="91440" tIns="45720" rIns="91440" bIns="45720" anchor="t">
            <a:normAutofit/>
          </a:bodyPr>
          <a:lstStyle/>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pPr marL="0" indent="0">
              <a:buNone/>
            </a:pPr>
            <a:endParaRPr lang="de-DE" sz="2400" dirty="0"/>
          </a:p>
          <a:p>
            <a:r>
              <a:rPr lang="de-DE" sz="2400" dirty="0"/>
              <a:t>Regeländerungen zur Saison 2021/2022</a:t>
            </a:r>
          </a:p>
          <a:p>
            <a:r>
              <a:rPr lang="de-DE" sz="2400" dirty="0"/>
              <a:t>Kabinengespräch</a:t>
            </a:r>
          </a:p>
          <a:p>
            <a:r>
              <a:rPr lang="de-DE" sz="2400" dirty="0"/>
              <a:t>Big Points </a:t>
            </a:r>
          </a:p>
          <a:p>
            <a:r>
              <a:rPr lang="de-DE" sz="2400" dirty="0"/>
              <a:t>Notengebung </a:t>
            </a:r>
          </a:p>
          <a:p>
            <a:r>
              <a:rPr lang="de-DE" sz="2400" dirty="0"/>
              <a:t>Schreiben der Beobachtung </a:t>
            </a:r>
          </a:p>
          <a:p>
            <a:r>
              <a:rPr lang="de-DE" sz="2400" dirty="0"/>
              <a:t>Beobachter - Team </a:t>
            </a:r>
          </a:p>
          <a:p>
            <a:endParaRPr lang="de-DE" sz="2400" dirty="0"/>
          </a:p>
          <a:p>
            <a:endParaRPr lang="de-DE" sz="2400" dirty="0"/>
          </a:p>
          <a:p>
            <a:endParaRPr lang="de-DE" sz="2400" dirty="0"/>
          </a:p>
          <a:p>
            <a:endParaRPr lang="de-DE" dirty="0"/>
          </a:p>
        </p:txBody>
      </p:sp>
      <p:sp>
        <p:nvSpPr>
          <p:cNvPr id="3" name="Textplatzhalter 2"/>
          <p:cNvSpPr>
            <a:spLocks noGrp="1"/>
          </p:cNvSpPr>
          <p:nvPr>
            <p:ph type="body" sz="quarter" idx="11"/>
          </p:nvPr>
        </p:nvSpPr>
        <p:spPr>
          <a:xfrm>
            <a:off x="468249" y="3064363"/>
            <a:ext cx="4604843" cy="623939"/>
          </a:xfrm>
        </p:spPr>
        <p:txBody>
          <a:bodyPr lIns="91440" tIns="45720" rIns="91440" bIns="45720" anchor="t"/>
          <a:lstStyle/>
          <a:p>
            <a:r>
              <a:rPr lang="de-DE" dirty="0">
                <a:latin typeface="DFB Stencil Web"/>
              </a:rPr>
              <a:t>Inhalt</a:t>
            </a:r>
            <a:endParaRPr lang="de-DE" dirty="0"/>
          </a:p>
        </p:txBody>
      </p:sp>
    </p:spTree>
    <p:extLst>
      <p:ext uri="{BB962C8B-B14F-4D97-AF65-F5344CB8AC3E}">
        <p14:creationId xmlns:p14="http://schemas.microsoft.com/office/powerpoint/2010/main" val="389715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solidFill>
                  <a:srgbClr val="000000"/>
                </a:solidFill>
              </a:rPr>
              <a:t>Regeländerungen - Gültig ab 01.07.2021</a:t>
            </a:r>
          </a:p>
        </p:txBody>
      </p:sp>
      <p:sp>
        <p:nvSpPr>
          <p:cNvPr id="10" name="Textfeld 9"/>
          <p:cNvSpPr txBox="1"/>
          <p:nvPr/>
        </p:nvSpPr>
        <p:spPr>
          <a:xfrm>
            <a:off x="551800" y="1622179"/>
            <a:ext cx="11640200" cy="3046988"/>
          </a:xfrm>
          <a:prstGeom prst="rect">
            <a:avLst/>
          </a:prstGeom>
          <a:noFill/>
        </p:spPr>
        <p:txBody>
          <a:bodyPr wrap="square" rtlCol="0">
            <a:spAutoFit/>
          </a:bodyPr>
          <a:lstStyle/>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dirty="0"/>
              <a:t>Überschaubare Anzahl der Änderungen</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dirty="0"/>
              <a:t>Fokus: Handspielauslegung (Absicht / Intention)</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endParaRPr lang="de-DE" sz="2400" dirty="0"/>
          </a:p>
          <a:p>
            <a:pPr marL="285750" lvl="0" indent="-285750">
              <a:buFont typeface="Wingdings" panose="05000000000000000000" pitchFamily="2" charset="2"/>
              <a:buChar char="Ø"/>
            </a:pPr>
            <a:endParaRPr lang="de-DE" sz="2400" dirty="0"/>
          </a:p>
        </p:txBody>
      </p:sp>
    </p:spTree>
    <p:extLst>
      <p:ext uri="{BB962C8B-B14F-4D97-AF65-F5344CB8AC3E}">
        <p14:creationId xmlns:p14="http://schemas.microsoft.com/office/powerpoint/2010/main" val="1205248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Regeländerungen – </a:t>
            </a:r>
            <a:r>
              <a:rPr lang="de-DE" sz="3200" b="1" dirty="0"/>
              <a:t>Präzisierungen / Klarstellungen</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1622179"/>
            <a:ext cx="11640200" cy="5262979"/>
          </a:xfrm>
          <a:prstGeom prst="rect">
            <a:avLst/>
          </a:prstGeom>
          <a:noFill/>
        </p:spPr>
        <p:txBody>
          <a:bodyPr wrap="square" rtlCol="0">
            <a:spAutoFit/>
          </a:bodyPr>
          <a:lstStyle/>
          <a:p>
            <a:pPr marL="342900" indent="-342900">
              <a:buFont typeface="Wingdings" panose="05000000000000000000" pitchFamily="2" charset="2"/>
              <a:buChar char="Ø"/>
            </a:pPr>
            <a:r>
              <a:rPr lang="de-DE" sz="2400" b="1" dirty="0"/>
              <a:t>Regel 1:</a:t>
            </a:r>
            <a:r>
              <a:rPr lang="de-DE" sz="2400" dirty="0"/>
              <a:t> Die Torpfosten und die Querlatte beider Tore müssen die gleiche Form aufweisen: quadratisch, rechteckig, rund, elliptisch oder eine entsprechende Mischform.</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6:</a:t>
            </a:r>
            <a:r>
              <a:rPr lang="de-DE" sz="2400" dirty="0"/>
              <a:t> Der VAR und der AVAR sind Video-Spieloffizielle (VMO) und unterstützen den Schiedsrichter gemäß den Spielregeln und dem VAR-Protokoll.</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7:</a:t>
            </a:r>
            <a:r>
              <a:rPr lang="de-DE" sz="2400" dirty="0"/>
              <a:t> Der Schiedsrichter bestimmt in jeder Halbzeit einschließlich der Verlängerung die Nachspielzeit, um die </a:t>
            </a:r>
            <a:r>
              <a:rPr lang="de-DE" sz="2400" u="sng" dirty="0"/>
              <a:t>Spiel</a:t>
            </a:r>
            <a:r>
              <a:rPr lang="de-DE" sz="2400" dirty="0"/>
              <a:t>zeit zu kompensieren, die durch folgende Ereignisse verloren ging….</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11:</a:t>
            </a:r>
            <a:r>
              <a:rPr lang="de-DE" sz="2400" dirty="0"/>
              <a:t> Bei der Ermittlung einer Abseitsstellung gilt es zu beachten, dass die obere Grenze des Arms unten an der Achselhöhle verläuft.</a:t>
            </a:r>
          </a:p>
          <a:p>
            <a:endParaRPr lang="de-DE" sz="2400" dirty="0"/>
          </a:p>
          <a:p>
            <a:pPr marL="285750" lvl="0" indent="-285750">
              <a:buFont typeface="Wingdings" panose="05000000000000000000" pitchFamily="2" charset="2"/>
              <a:buChar char="Ø"/>
            </a:pPr>
            <a:endParaRPr lang="de-DE" sz="2400" dirty="0"/>
          </a:p>
        </p:txBody>
      </p:sp>
    </p:spTree>
    <p:extLst>
      <p:ext uri="{BB962C8B-B14F-4D97-AF65-F5344CB8AC3E}">
        <p14:creationId xmlns:p14="http://schemas.microsoft.com/office/powerpoint/2010/main" val="159497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Regeländerungen – </a:t>
            </a:r>
            <a:r>
              <a:rPr lang="de-DE" sz="3200" b="1" dirty="0"/>
              <a:t>Präzisierungen / Klarstellungen</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1258186"/>
            <a:ext cx="11640200" cy="5632311"/>
          </a:xfrm>
          <a:prstGeom prst="rect">
            <a:avLst/>
          </a:prstGeom>
          <a:noFill/>
        </p:spPr>
        <p:txBody>
          <a:bodyPr wrap="square" rtlCol="0">
            <a:spAutoFit/>
          </a:bodyPr>
          <a:lstStyle/>
          <a:p>
            <a:pPr marL="342900" indent="-342900">
              <a:buFont typeface="Wingdings" panose="05000000000000000000" pitchFamily="2" charset="2"/>
              <a:buChar char="Ø"/>
            </a:pPr>
            <a:r>
              <a:rPr lang="de-DE" sz="2400" b="1" dirty="0"/>
              <a:t>Regel 11:</a:t>
            </a:r>
            <a:r>
              <a:rPr lang="de-DE" sz="2400" dirty="0"/>
              <a:t> Es gibt eine veränderte Übersetzung des Wortes "Save". Dies wird im Deutschen jetzt praxisgerecht nicht mehr mit dem Wort "Abwehraktion“ übersetzt, sondern mit "Torverhinderungsaktion".</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12: </a:t>
            </a:r>
            <a:r>
              <a:rPr lang="de-DE" sz="2400" dirty="0"/>
              <a:t>Fouls </a:t>
            </a:r>
            <a:r>
              <a:rPr lang="de-DE" sz="2400" strike="sngStrike" dirty="0"/>
              <a:t>und unsportliches Betragen</a:t>
            </a:r>
            <a:r>
              <a:rPr lang="de-DE" sz="2400" dirty="0"/>
              <a:t> und sonstiges Fehlverhalten</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12:</a:t>
            </a:r>
            <a:r>
              <a:rPr lang="de-DE" sz="2400" dirty="0"/>
              <a:t> Ein Freistoß/Strafstoß wird nur bei Vergehen gegen </a:t>
            </a:r>
            <a:r>
              <a:rPr lang="de-DE" sz="2400" i="1" u="sng" dirty="0"/>
              <a:t>eine Person auf der Teamliste</a:t>
            </a:r>
            <a:r>
              <a:rPr lang="de-DE" sz="2400" dirty="0"/>
              <a:t> gegeben: Spieler, Auswechselspieler, ausgewechselte und des Feldes verwiesene Spieler sowie Teamoffizielle und Spieloffizielle. (statt: </a:t>
            </a:r>
            <a:r>
              <a:rPr lang="de-DE" sz="2400" i="1" dirty="0"/>
              <a:t>einer anderen Person</a:t>
            </a:r>
            <a:r>
              <a:rPr lang="de-DE" sz="2400" dirty="0"/>
              <a:t>)</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12:</a:t>
            </a:r>
            <a:r>
              <a:rPr lang="de-DE" sz="2400" dirty="0"/>
              <a:t> Wenn der Schiedsrichter das Spiel aufgrund eines Vergehens eines Spielers inner- oder außerhalb des Spielfeldes gegen Drittpersonen unterbricht, wird das Spiel mit einem Schiedsrichterball fortgesetzt,…..</a:t>
            </a:r>
          </a:p>
          <a:p>
            <a:endParaRPr lang="de-DE" sz="2400" dirty="0"/>
          </a:p>
          <a:p>
            <a:pPr marL="285750" lvl="0" indent="-285750">
              <a:buFont typeface="Wingdings" panose="05000000000000000000" pitchFamily="2" charset="2"/>
              <a:buChar char="Ø"/>
            </a:pPr>
            <a:endParaRPr lang="de-DE" sz="2400" dirty="0"/>
          </a:p>
        </p:txBody>
      </p:sp>
    </p:spTree>
    <p:extLst>
      <p:ext uri="{BB962C8B-B14F-4D97-AF65-F5344CB8AC3E}">
        <p14:creationId xmlns:p14="http://schemas.microsoft.com/office/powerpoint/2010/main" val="29697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Regeländerungen – </a:t>
            </a:r>
            <a:r>
              <a:rPr lang="de-DE" sz="3200" b="1" dirty="0"/>
              <a:t>Anpassungen</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1258186"/>
            <a:ext cx="11640200" cy="3785652"/>
          </a:xfrm>
          <a:prstGeom prst="rect">
            <a:avLst/>
          </a:prstGeom>
          <a:noFill/>
        </p:spPr>
        <p:txBody>
          <a:bodyPr wrap="square" rtlCol="0">
            <a:spAutoFit/>
          </a:bodyPr>
          <a:lstStyle/>
          <a:p>
            <a:pPr marL="342900" indent="-342900">
              <a:buFont typeface="Wingdings" panose="05000000000000000000" pitchFamily="2" charset="2"/>
              <a:buChar char="Ø"/>
            </a:pPr>
            <a:endParaRPr lang="de-DE" sz="2400" b="1" dirty="0"/>
          </a:p>
          <a:p>
            <a:pPr marL="342900" indent="-342900">
              <a:buFont typeface="Wingdings" panose="05000000000000000000" pitchFamily="2" charset="2"/>
              <a:buChar char="Ø"/>
            </a:pPr>
            <a:r>
              <a:rPr lang="de-DE" sz="2400" b="1" dirty="0"/>
              <a:t>Regel 12 – Fehlverhalten beim Abstoß:</a:t>
            </a:r>
            <a:r>
              <a:rPr lang="de-DE" sz="2400" dirty="0"/>
              <a:t> Ein indirekter Freistoß wird gegeben, wenn ein Spieler absichtlich einen Trick einleitet (auch bei einem Freistoß/Abstoß), bei dem der Ball mit dem Kopf, der Brust, dem Knie etc. zum Torhüter gespielt wird, um so die Zuspielbestimmung zu umgehen. Egal, ob der Torhüter den Ball mit den Händen berührt oder nicht, leitet der Torhüter den Trick ein, wird er bestraft.</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b="1" dirty="0"/>
              <a:t>Regel 12 - Handspiel: </a:t>
            </a:r>
            <a:r>
              <a:rPr lang="de-DE" sz="2400" dirty="0"/>
              <a:t>Der gesamte Regeltext in Bezug auf Handspiel wurde komplett neu gestaltet. Nach der Aussage: "Ein Vergehen liegt vor…" wurden die 8 Unterpunkte auf 3 Unterpunkte reduziert.</a:t>
            </a:r>
          </a:p>
        </p:txBody>
      </p:sp>
    </p:spTree>
    <p:extLst>
      <p:ext uri="{BB962C8B-B14F-4D97-AF65-F5344CB8AC3E}">
        <p14:creationId xmlns:p14="http://schemas.microsoft.com/office/powerpoint/2010/main" val="1043508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Regeländerungen – </a:t>
            </a:r>
            <a:r>
              <a:rPr lang="de-DE" sz="3200" b="1" dirty="0"/>
              <a:t>Handspiel</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965220"/>
            <a:ext cx="11640200" cy="5509200"/>
          </a:xfrm>
          <a:prstGeom prst="rect">
            <a:avLst/>
          </a:prstGeom>
          <a:noFill/>
        </p:spPr>
        <p:txBody>
          <a:bodyPr wrap="square" rtlCol="0">
            <a:spAutoFit/>
          </a:bodyPr>
          <a:lstStyle/>
          <a:p>
            <a:pPr algn="l"/>
            <a:r>
              <a:rPr lang="de-DE" sz="1600" b="0" i="0" dirty="0">
                <a:solidFill>
                  <a:srgbClr val="547385"/>
                </a:solidFill>
                <a:effectLst/>
                <a:latin typeface="inherit"/>
              </a:rPr>
              <a:t>Ein Vergehen liegt vor, wenn (Alter Text mit Hervorhebung des gelöschten Texts):</a:t>
            </a:r>
          </a:p>
          <a:p>
            <a:pPr algn="l"/>
            <a:endParaRPr lang="de-DE" sz="1600" b="0" i="0" dirty="0">
              <a:solidFill>
                <a:srgbClr val="547385"/>
              </a:solidFill>
              <a:effectLst/>
              <a:latin typeface="Roag"/>
            </a:endParaRPr>
          </a:p>
          <a:p>
            <a:pPr algn="l">
              <a:buFont typeface="Arial" panose="020B0604020202020204" pitchFamily="34" charset="0"/>
              <a:buChar char="•"/>
            </a:pPr>
            <a:r>
              <a:rPr lang="de-DE" sz="1600" b="0" i="0" dirty="0">
                <a:solidFill>
                  <a:srgbClr val="547385"/>
                </a:solidFill>
                <a:effectLst/>
                <a:latin typeface="Roag"/>
              </a:rPr>
              <a:t>ein Spieler den Ball absichtlich mit der Hand/dem Arm berührt (</a:t>
            </a:r>
            <a:r>
              <a:rPr lang="de-DE" sz="1600" b="0" i="0" dirty="0" err="1">
                <a:solidFill>
                  <a:srgbClr val="547385"/>
                </a:solidFill>
                <a:effectLst/>
                <a:latin typeface="Roag"/>
              </a:rPr>
              <a:t>einschliesslich</a:t>
            </a:r>
            <a:r>
              <a:rPr lang="de-DE" sz="1600" b="0" i="0" dirty="0">
                <a:solidFill>
                  <a:srgbClr val="547385"/>
                </a:solidFill>
                <a:effectLst/>
                <a:latin typeface="Roag"/>
              </a:rPr>
              <a:t> Bewegungen der Hand/des Arms zum Ball),</a:t>
            </a:r>
          </a:p>
          <a:p>
            <a:pPr algn="l">
              <a:buFont typeface="Arial" panose="020B0604020202020204" pitchFamily="34" charset="0"/>
              <a:buChar char="•"/>
            </a:pPr>
            <a:r>
              <a:rPr lang="de-DE" sz="1600" b="0" i="0" dirty="0">
                <a:solidFill>
                  <a:srgbClr val="547385"/>
                </a:solidFill>
                <a:effectLst/>
                <a:latin typeface="Roag"/>
              </a:rPr>
              <a:t>ein Spieler direkt mit der Hand/dem Arm (ob absichtlich oder nicht) ins gegnerische Tor trifft (gilt auch für den Torhüter),</a:t>
            </a:r>
          </a:p>
          <a:p>
            <a:pPr algn="l">
              <a:buFont typeface="Arial" panose="020B0604020202020204" pitchFamily="34" charset="0"/>
              <a:buChar char="•"/>
            </a:pPr>
            <a:r>
              <a:rPr lang="de-DE" sz="1600" b="0" i="0" dirty="0">
                <a:solidFill>
                  <a:srgbClr val="547385"/>
                </a:solidFill>
                <a:effectLst/>
                <a:latin typeface="Roag"/>
              </a:rPr>
              <a:t>ein Spieler oder ein Mitspieler den Ball mit der Hand/dem Arm berührt (ob absichtlich oder nicht) und unmittelbar danach:</a:t>
            </a:r>
          </a:p>
          <a:p>
            <a:pPr marL="742950" lvl="1" indent="-285750" algn="l">
              <a:buFont typeface="Arial" panose="020B0604020202020204" pitchFamily="34" charset="0"/>
              <a:buChar char="•"/>
            </a:pPr>
            <a:r>
              <a:rPr lang="de-DE" sz="1600" b="0" i="0" dirty="0">
                <a:solidFill>
                  <a:srgbClr val="547385"/>
                </a:solidFill>
                <a:effectLst/>
                <a:latin typeface="Roag"/>
              </a:rPr>
              <a:t>ins gegnerische Tor trifft,</a:t>
            </a:r>
          </a:p>
          <a:p>
            <a:pPr marL="742950" lvl="1" indent="-285750" algn="l">
              <a:buFont typeface="Arial" panose="020B0604020202020204" pitchFamily="34" charset="0"/>
              <a:buChar char="•"/>
            </a:pPr>
            <a:r>
              <a:rPr lang="de-DE" sz="1600" b="0" i="0" strike="sngStrike" dirty="0">
                <a:solidFill>
                  <a:srgbClr val="547385"/>
                </a:solidFill>
                <a:effectLst/>
                <a:latin typeface="Roag"/>
              </a:rPr>
              <a:t>zu einer Torchance kommt,</a:t>
            </a:r>
            <a:endParaRPr lang="de-DE" sz="1600" b="0" i="0" dirty="0">
              <a:solidFill>
                <a:srgbClr val="547385"/>
              </a:solidFill>
              <a:effectLst/>
              <a:latin typeface="Roag"/>
            </a:endParaRPr>
          </a:p>
          <a:p>
            <a:pPr algn="l">
              <a:buFont typeface="Arial" panose="020B0604020202020204" pitchFamily="34" charset="0"/>
              <a:buChar char="•"/>
            </a:pPr>
            <a:r>
              <a:rPr lang="de-DE" sz="1600" b="0" i="0" strike="sngStrike" dirty="0">
                <a:solidFill>
                  <a:srgbClr val="547385"/>
                </a:solidFill>
                <a:effectLst/>
                <a:latin typeface="Roag"/>
              </a:rPr>
              <a:t>ein Spieler den Ball mit der Hand/dem Arm berührt und:</a:t>
            </a:r>
            <a:endParaRPr lang="de-DE" sz="1600" b="0" i="0" dirty="0">
              <a:solidFill>
                <a:srgbClr val="547385"/>
              </a:solidFill>
              <a:effectLst/>
              <a:latin typeface="Roag"/>
            </a:endParaRPr>
          </a:p>
          <a:p>
            <a:pPr marL="742950" lvl="1" indent="-285750" algn="l">
              <a:buFont typeface="Arial" panose="020B0604020202020204" pitchFamily="34" charset="0"/>
              <a:buChar char="•"/>
            </a:pPr>
            <a:r>
              <a:rPr lang="de-DE" sz="1600" b="0" i="0" strike="sngStrike" dirty="0">
                <a:solidFill>
                  <a:srgbClr val="547385"/>
                </a:solidFill>
                <a:effectLst/>
                <a:latin typeface="Roag"/>
              </a:rPr>
              <a:t>seinen Körper aufgrund der Hand-/Armhaltung unnatürlich </a:t>
            </a:r>
            <a:r>
              <a:rPr lang="de-DE" sz="1600" b="0" i="0" strike="sngStrike" dirty="0" err="1">
                <a:solidFill>
                  <a:srgbClr val="547385"/>
                </a:solidFill>
                <a:effectLst/>
                <a:latin typeface="Roag"/>
              </a:rPr>
              <a:t>vergrössert</a:t>
            </a:r>
            <a:r>
              <a:rPr lang="de-DE" sz="1600" b="0" i="0" strike="sngStrike" dirty="0">
                <a:solidFill>
                  <a:srgbClr val="547385"/>
                </a:solidFill>
                <a:effectLst/>
                <a:latin typeface="Roag"/>
              </a:rPr>
              <a:t>,</a:t>
            </a:r>
            <a:endParaRPr lang="de-DE" sz="1600" b="0" i="0" dirty="0">
              <a:solidFill>
                <a:srgbClr val="547385"/>
              </a:solidFill>
              <a:effectLst/>
              <a:latin typeface="Roag"/>
            </a:endParaRPr>
          </a:p>
          <a:p>
            <a:pPr marL="742950" lvl="1" indent="-285750" algn="l">
              <a:buFont typeface="Arial" panose="020B0604020202020204" pitchFamily="34" charset="0"/>
              <a:buChar char="•"/>
            </a:pPr>
            <a:r>
              <a:rPr lang="de-DE" sz="1600" b="0" i="0" strike="sngStrike" dirty="0">
                <a:solidFill>
                  <a:srgbClr val="547385"/>
                </a:solidFill>
                <a:effectLst/>
                <a:latin typeface="Roag"/>
              </a:rPr>
              <a:t>sich seine Hand/sein Arm über Schulterhöhe befindet (</a:t>
            </a:r>
            <a:r>
              <a:rPr lang="de-DE" sz="1600" b="0" i="0" strike="sngStrike" dirty="0" err="1">
                <a:solidFill>
                  <a:srgbClr val="547385"/>
                </a:solidFill>
                <a:effectLst/>
                <a:latin typeface="Roag"/>
              </a:rPr>
              <a:t>ausser</a:t>
            </a:r>
            <a:r>
              <a:rPr lang="de-DE" sz="1600" b="0" i="0" strike="sngStrike" dirty="0">
                <a:solidFill>
                  <a:srgbClr val="547385"/>
                </a:solidFill>
                <a:effectLst/>
                <a:latin typeface="Roag"/>
              </a:rPr>
              <a:t> der Spieler spielt den Ball vorher absichtlich mit dem Kopf oder Körper (</a:t>
            </a:r>
            <a:r>
              <a:rPr lang="de-DE" sz="1600" b="0" i="0" strike="sngStrike" dirty="0" err="1">
                <a:solidFill>
                  <a:srgbClr val="547385"/>
                </a:solidFill>
                <a:effectLst/>
                <a:latin typeface="Roag"/>
              </a:rPr>
              <a:t>einschliesslich</a:t>
            </a:r>
            <a:r>
              <a:rPr lang="de-DE" sz="1600" b="0" i="0" strike="sngStrike" dirty="0">
                <a:solidFill>
                  <a:srgbClr val="547385"/>
                </a:solidFill>
                <a:effectLst/>
                <a:latin typeface="Roag"/>
              </a:rPr>
              <a:t> des </a:t>
            </a:r>
            <a:r>
              <a:rPr lang="de-DE" sz="1600" b="0" i="0" strike="sngStrike" dirty="0" err="1">
                <a:solidFill>
                  <a:srgbClr val="547385"/>
                </a:solidFill>
                <a:effectLst/>
                <a:latin typeface="Roag"/>
              </a:rPr>
              <a:t>Fusses</a:t>
            </a:r>
            <a:r>
              <a:rPr lang="de-DE" sz="1600" b="0" i="0" strike="sngStrike" dirty="0">
                <a:solidFill>
                  <a:srgbClr val="547385"/>
                </a:solidFill>
                <a:effectLst/>
                <a:latin typeface="Roag"/>
              </a:rPr>
              <a:t>) und der Ball springt ihm dabei an die Hand/den Arm).</a:t>
            </a:r>
            <a:endParaRPr lang="de-DE" sz="1600" b="0" i="0" dirty="0">
              <a:solidFill>
                <a:srgbClr val="547385"/>
              </a:solidFill>
              <a:effectLst/>
              <a:latin typeface="Roag"/>
            </a:endParaRPr>
          </a:p>
          <a:p>
            <a:pPr algn="l"/>
            <a:r>
              <a:rPr lang="de-DE" sz="1600" b="0" i="0" strike="sngStrike" dirty="0">
                <a:solidFill>
                  <a:srgbClr val="547385"/>
                </a:solidFill>
                <a:effectLst/>
                <a:latin typeface="Roag"/>
              </a:rPr>
              <a:t>Ein Vergehen liegt auch vor, wenn der Ball in einer der obigen Situationen direkt vom Kopf oder Körper (</a:t>
            </a:r>
            <a:r>
              <a:rPr lang="de-DE" sz="1600" b="0" i="0" strike="sngStrike" dirty="0" err="1">
                <a:solidFill>
                  <a:srgbClr val="547385"/>
                </a:solidFill>
                <a:effectLst/>
                <a:latin typeface="Roag"/>
              </a:rPr>
              <a:t>einschliesslich</a:t>
            </a:r>
            <a:r>
              <a:rPr lang="de-DE" sz="1600" b="0" i="0" strike="sngStrike" dirty="0">
                <a:solidFill>
                  <a:srgbClr val="547385"/>
                </a:solidFill>
                <a:effectLst/>
                <a:latin typeface="Roag"/>
              </a:rPr>
              <a:t> des </a:t>
            </a:r>
            <a:r>
              <a:rPr lang="de-DE" sz="1600" b="0" i="0" strike="sngStrike" dirty="0" err="1">
                <a:solidFill>
                  <a:srgbClr val="547385"/>
                </a:solidFill>
                <a:effectLst/>
                <a:latin typeface="Roag"/>
              </a:rPr>
              <a:t>Fusses</a:t>
            </a:r>
            <a:r>
              <a:rPr lang="de-DE" sz="1600" b="0" i="0" strike="sngStrike" dirty="0">
                <a:solidFill>
                  <a:srgbClr val="547385"/>
                </a:solidFill>
                <a:effectLst/>
                <a:latin typeface="Roag"/>
              </a:rPr>
              <a:t>) eines Spielers an die Hand/den Arm eines anderen, nahestehenden Spielers springt.</a:t>
            </a:r>
            <a:endParaRPr lang="de-DE" sz="1600" b="0" i="0" dirty="0">
              <a:solidFill>
                <a:srgbClr val="547385"/>
              </a:solidFill>
              <a:effectLst/>
              <a:latin typeface="Roag"/>
            </a:endParaRPr>
          </a:p>
          <a:p>
            <a:pPr algn="l"/>
            <a:r>
              <a:rPr lang="de-DE" sz="1600" b="0" i="0" strike="sngStrike" dirty="0">
                <a:solidFill>
                  <a:srgbClr val="547385"/>
                </a:solidFill>
                <a:effectLst/>
                <a:latin typeface="inherit"/>
              </a:rPr>
              <a:t>Abgesehen von den genannten Vergehen liegt in folgenden Situationen, in denen der Ball an die Hand/den Arm eines Spielers springt, kein Vergehen vor:</a:t>
            </a:r>
            <a:endParaRPr lang="de-DE" sz="1600" b="0" i="0" dirty="0">
              <a:solidFill>
                <a:srgbClr val="547385"/>
              </a:solidFill>
              <a:effectLst/>
              <a:latin typeface="Roag"/>
            </a:endParaRPr>
          </a:p>
          <a:p>
            <a:pPr algn="l">
              <a:buFont typeface="Arial" panose="020B0604020202020204" pitchFamily="34" charset="0"/>
              <a:buChar char="•"/>
            </a:pPr>
            <a:r>
              <a:rPr lang="de-DE" sz="1600" b="0" i="0" strike="sngStrike" dirty="0">
                <a:solidFill>
                  <a:srgbClr val="547385"/>
                </a:solidFill>
                <a:effectLst/>
                <a:latin typeface="inherit"/>
              </a:rPr>
              <a:t>Der Ball springt direkt vom Kopf oder Körper (</a:t>
            </a:r>
            <a:r>
              <a:rPr lang="de-DE" sz="1600" b="0" i="0" strike="sngStrike" dirty="0" err="1">
                <a:solidFill>
                  <a:srgbClr val="547385"/>
                </a:solidFill>
                <a:effectLst/>
                <a:latin typeface="inherit"/>
              </a:rPr>
              <a:t>einschliesslich</a:t>
            </a:r>
            <a:r>
              <a:rPr lang="de-DE" sz="1600" b="0" i="0" strike="sngStrike" dirty="0">
                <a:solidFill>
                  <a:srgbClr val="547385"/>
                </a:solidFill>
                <a:effectLst/>
                <a:latin typeface="inherit"/>
              </a:rPr>
              <a:t> des </a:t>
            </a:r>
            <a:r>
              <a:rPr lang="de-DE" sz="1600" b="0" i="0" strike="sngStrike" dirty="0" err="1">
                <a:solidFill>
                  <a:srgbClr val="547385"/>
                </a:solidFill>
                <a:effectLst/>
                <a:latin typeface="inherit"/>
              </a:rPr>
              <a:t>Fusses</a:t>
            </a:r>
            <a:r>
              <a:rPr lang="de-DE" sz="1600" b="0" i="0" strike="sngStrike" dirty="0">
                <a:solidFill>
                  <a:srgbClr val="547385"/>
                </a:solidFill>
                <a:effectLst/>
                <a:latin typeface="inherit"/>
              </a:rPr>
              <a:t>) des Spielers an dessen Hand/Arm.</a:t>
            </a:r>
            <a:endParaRPr lang="de-DE" sz="1600" b="0" i="0" dirty="0">
              <a:solidFill>
                <a:srgbClr val="547385"/>
              </a:solidFill>
              <a:effectLst/>
              <a:latin typeface="Roag"/>
            </a:endParaRPr>
          </a:p>
          <a:p>
            <a:pPr algn="l">
              <a:buFont typeface="Arial" panose="020B0604020202020204" pitchFamily="34" charset="0"/>
              <a:buChar char="•"/>
            </a:pPr>
            <a:r>
              <a:rPr lang="de-DE" sz="1600" b="0" i="0" strike="sngStrike" dirty="0">
                <a:solidFill>
                  <a:srgbClr val="547385"/>
                </a:solidFill>
                <a:effectLst/>
                <a:latin typeface="inherit"/>
              </a:rPr>
              <a:t>Der Ball springt direkt vom Kopf oder Körper (</a:t>
            </a:r>
            <a:r>
              <a:rPr lang="de-DE" sz="1600" b="0" i="0" strike="sngStrike" dirty="0" err="1">
                <a:solidFill>
                  <a:srgbClr val="547385"/>
                </a:solidFill>
                <a:effectLst/>
                <a:latin typeface="inherit"/>
              </a:rPr>
              <a:t>einschliesslich</a:t>
            </a:r>
            <a:r>
              <a:rPr lang="de-DE" sz="1600" b="0" i="0" strike="sngStrike" dirty="0">
                <a:solidFill>
                  <a:srgbClr val="547385"/>
                </a:solidFill>
                <a:effectLst/>
                <a:latin typeface="inherit"/>
              </a:rPr>
              <a:t> des </a:t>
            </a:r>
            <a:r>
              <a:rPr lang="de-DE" sz="1600" b="0" i="0" strike="sngStrike" dirty="0" err="1">
                <a:solidFill>
                  <a:srgbClr val="547385"/>
                </a:solidFill>
                <a:effectLst/>
                <a:latin typeface="inherit"/>
              </a:rPr>
              <a:t>Fusses</a:t>
            </a:r>
            <a:r>
              <a:rPr lang="de-DE" sz="1600" b="0" i="0" strike="sngStrike" dirty="0">
                <a:solidFill>
                  <a:srgbClr val="547385"/>
                </a:solidFill>
                <a:effectLst/>
                <a:latin typeface="inherit"/>
              </a:rPr>
              <a:t>) eines Spielers an die Hand/den Arm eines anderen, nahestehenden Spielers.</a:t>
            </a:r>
            <a:endParaRPr lang="de-DE" sz="1600" b="0" i="0" dirty="0">
              <a:solidFill>
                <a:srgbClr val="547385"/>
              </a:solidFill>
              <a:effectLst/>
              <a:latin typeface="Roag"/>
            </a:endParaRPr>
          </a:p>
          <a:p>
            <a:pPr algn="l">
              <a:buFont typeface="Arial" panose="020B0604020202020204" pitchFamily="34" charset="0"/>
              <a:buChar char="•"/>
            </a:pPr>
            <a:r>
              <a:rPr lang="de-DE" sz="1600" b="0" i="0" strike="sngStrike" dirty="0">
                <a:solidFill>
                  <a:srgbClr val="547385"/>
                </a:solidFill>
                <a:effectLst/>
                <a:latin typeface="inherit"/>
              </a:rPr>
              <a:t>Die Hand/der Arm ist nahe am Körper, und die Hand-/Armhaltung </a:t>
            </a:r>
            <a:r>
              <a:rPr lang="de-DE" sz="1600" b="0" i="0" strike="sngStrike" dirty="0" err="1">
                <a:solidFill>
                  <a:srgbClr val="547385"/>
                </a:solidFill>
                <a:effectLst/>
                <a:latin typeface="inherit"/>
              </a:rPr>
              <a:t>vergrössert</a:t>
            </a:r>
            <a:r>
              <a:rPr lang="de-DE" sz="1600" b="0" i="0" strike="sngStrike" dirty="0">
                <a:solidFill>
                  <a:srgbClr val="547385"/>
                </a:solidFill>
                <a:effectLst/>
                <a:latin typeface="inherit"/>
              </a:rPr>
              <a:t> den Körper nicht unnatürlich.</a:t>
            </a:r>
            <a:endParaRPr lang="de-DE" sz="1600" b="0" i="0" dirty="0">
              <a:solidFill>
                <a:srgbClr val="547385"/>
              </a:solidFill>
              <a:effectLst/>
              <a:latin typeface="Roag"/>
            </a:endParaRPr>
          </a:p>
          <a:p>
            <a:pPr algn="l">
              <a:buFont typeface="Arial" panose="020B0604020202020204" pitchFamily="34" charset="0"/>
              <a:buChar char="•"/>
            </a:pPr>
            <a:r>
              <a:rPr lang="de-DE" sz="1600" b="0" i="0" strike="sngStrike" dirty="0">
                <a:solidFill>
                  <a:srgbClr val="547385"/>
                </a:solidFill>
                <a:effectLst/>
                <a:latin typeface="inherit"/>
              </a:rPr>
              <a:t>Ein Spieler berührt den Ball im Fallen mit der Hand/dem Arm, wobei sich seine Hand/sein Arm dabei zum Abfangen des Sturzes zwischen Körper und Boden befindet und nicht seitlich oder senkrecht vom Körper weggestreckt wird.</a:t>
            </a:r>
            <a:endParaRPr lang="de-DE" sz="1600" b="0" i="0" dirty="0">
              <a:solidFill>
                <a:srgbClr val="547385"/>
              </a:solidFill>
              <a:effectLst/>
              <a:latin typeface="Roag"/>
            </a:endParaRPr>
          </a:p>
          <a:p>
            <a:endParaRPr lang="de-DE" sz="1600" b="1" dirty="0"/>
          </a:p>
        </p:txBody>
      </p:sp>
    </p:spTree>
    <p:extLst>
      <p:ext uri="{BB962C8B-B14F-4D97-AF65-F5344CB8AC3E}">
        <p14:creationId xmlns:p14="http://schemas.microsoft.com/office/powerpoint/2010/main" val="555304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Regeländerungen – </a:t>
            </a:r>
            <a:r>
              <a:rPr lang="de-DE" sz="3200" b="1" dirty="0"/>
              <a:t>Handspiel</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1745290"/>
            <a:ext cx="11640200" cy="3293209"/>
          </a:xfrm>
          <a:prstGeom prst="rect">
            <a:avLst/>
          </a:prstGeom>
          <a:noFill/>
        </p:spPr>
        <p:txBody>
          <a:bodyPr wrap="square" rtlCol="0">
            <a:spAutoFit/>
          </a:bodyPr>
          <a:lstStyle/>
          <a:p>
            <a:r>
              <a:rPr lang="de-DE" sz="1600" b="1" dirty="0"/>
              <a:t>Nicht jede Ballberührung eines Spielers mit der Hand/dem Arm ist ein Vergehen.</a:t>
            </a:r>
          </a:p>
          <a:p>
            <a:r>
              <a:rPr lang="de-DE" sz="1600" dirty="0"/>
              <a:t>Ein Vergehen liegt vor, wenn </a:t>
            </a:r>
            <a:r>
              <a:rPr lang="de-DE" sz="1600" b="1" dirty="0"/>
              <a:t>ein Spieler:</a:t>
            </a:r>
          </a:p>
          <a:p>
            <a:endParaRPr lang="de-DE" sz="1600" b="1" dirty="0"/>
          </a:p>
          <a:p>
            <a:pPr marL="285750" indent="-285750">
              <a:buFont typeface="Arial" panose="020B0604020202020204" pitchFamily="34" charset="0"/>
              <a:buChar char="•"/>
            </a:pPr>
            <a:r>
              <a:rPr lang="de-DE" sz="1600" dirty="0"/>
              <a:t>den Ball absichtlich mit der Hand/dem Arm berührt (z. B. durch eine Bewegung der Hand/des Arms zum Ball)</a:t>
            </a:r>
          </a:p>
          <a:p>
            <a:pPr marL="285750" indent="-285750">
              <a:buFont typeface="Arial" panose="020B0604020202020204" pitchFamily="34" charset="0"/>
              <a:buChar char="•"/>
            </a:pPr>
            <a:endParaRPr lang="de-DE" sz="1600" b="1" dirty="0"/>
          </a:p>
          <a:p>
            <a:pPr marL="285750" indent="-285750">
              <a:buFont typeface="Arial" panose="020B0604020202020204" pitchFamily="34" charset="0"/>
              <a:buChar char="•"/>
            </a:pPr>
            <a:r>
              <a:rPr lang="de-DE" sz="1600" dirty="0"/>
              <a:t>den Ball mit der Hand/dem Arm berührt und seinen Körper aufgrund der Hand-/Armhaltung unnatürlich vergrößert.</a:t>
            </a:r>
            <a:r>
              <a:rPr lang="de-DE" sz="1600" b="1" dirty="0"/>
              <a:t> </a:t>
            </a:r>
            <a:r>
              <a:rPr lang="de-DE" sz="1600" b="1" dirty="0">
                <a:highlight>
                  <a:srgbClr val="FFFF00"/>
                </a:highlight>
              </a:rPr>
              <a:t>Eine unnatürliche Vergrößerung des Körpers liegt vor, wenn die Hand-/Armhaltung weder die Folge einer Körperbewegung des Spielers in der jeweiligen Situation ist noch mit dieser Körperbewegung gerechtfertigt werden kann. Mit einer solchen Hand-/Armhaltung geht der Spieler das Risiko ein, dass der Ball an seine Hand/seinen Arm springt und er dafür bestraft wird.</a:t>
            </a:r>
          </a:p>
          <a:p>
            <a:pPr marL="285750" indent="-285750">
              <a:buFont typeface="Arial" panose="020B0604020202020204" pitchFamily="34" charset="0"/>
              <a:buChar char="•"/>
            </a:pPr>
            <a:endParaRPr lang="de-DE" sz="1600" b="1" dirty="0"/>
          </a:p>
          <a:p>
            <a:pPr marL="285750" indent="-285750">
              <a:buFont typeface="Arial" panose="020B0604020202020204" pitchFamily="34" charset="0"/>
              <a:buChar char="•"/>
            </a:pPr>
            <a:r>
              <a:rPr lang="de-DE" sz="1600" dirty="0"/>
              <a:t>ins gegnerische Tor trifft:</a:t>
            </a:r>
          </a:p>
          <a:p>
            <a:pPr marL="742950" lvl="1" indent="-285750">
              <a:buFont typeface="Symbol" panose="05050102010706020507" pitchFamily="18" charset="2"/>
              <a:buChar char="-"/>
            </a:pPr>
            <a:r>
              <a:rPr lang="de-DE" sz="1600" b="1" dirty="0"/>
              <a:t>direkt mit der Hand/dem Arm (ob absichtlich oder nicht) (gilt auch für den Torhüter),</a:t>
            </a:r>
          </a:p>
          <a:p>
            <a:pPr marL="742950" lvl="1" indent="-285750">
              <a:buFont typeface="Symbol" panose="05050102010706020507" pitchFamily="18" charset="2"/>
              <a:buChar char="-"/>
            </a:pPr>
            <a:r>
              <a:rPr lang="de-DE" sz="1600" b="1" dirty="0"/>
              <a:t>unmittelbar nachdem er den Ball mit der Hand/dem Arm berührt hat (ob absichtlich oder nicht).</a:t>
            </a:r>
          </a:p>
        </p:txBody>
      </p:sp>
    </p:spTree>
    <p:extLst>
      <p:ext uri="{BB962C8B-B14F-4D97-AF65-F5344CB8AC3E}">
        <p14:creationId xmlns:p14="http://schemas.microsoft.com/office/powerpoint/2010/main" val="688296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2"/>
          <p:cNvSpPr>
            <a:spLocks noGrp="1"/>
          </p:cNvSpPr>
          <p:nvPr>
            <p:ph type="body" sz="quarter" idx="11"/>
          </p:nvPr>
        </p:nvSpPr>
        <p:spPr>
          <a:xfrm>
            <a:off x="665541" y="413631"/>
            <a:ext cx="11184282" cy="623939"/>
          </a:xfrm>
        </p:spPr>
        <p:txBody>
          <a:bodyPr/>
          <a:lstStyle/>
          <a:p>
            <a:r>
              <a:rPr lang="de-DE" sz="4000" b="1" dirty="0"/>
              <a:t>Änderungen – </a:t>
            </a:r>
            <a:r>
              <a:rPr lang="de-DE" sz="3200" b="1" dirty="0"/>
              <a:t>Handspiel Auslegung</a:t>
            </a:r>
          </a:p>
        </p:txBody>
      </p:sp>
      <p:sp>
        <p:nvSpPr>
          <p:cNvPr id="10" name="Textfeld 9"/>
          <p:cNvSpPr txBox="1"/>
          <p:nvPr/>
        </p:nvSpPr>
        <p:spPr>
          <a:xfrm>
            <a:off x="551800" y="1622179"/>
            <a:ext cx="11640200" cy="461665"/>
          </a:xfrm>
          <a:prstGeom prst="rect">
            <a:avLst/>
          </a:prstGeom>
          <a:noFill/>
        </p:spPr>
        <p:txBody>
          <a:bodyPr wrap="square" rtlCol="0">
            <a:spAutoFit/>
          </a:bodyPr>
          <a:lstStyle/>
          <a:p>
            <a:pPr marL="285750" lvl="0" indent="-285750">
              <a:buFont typeface="Wingdings" panose="05000000000000000000" pitchFamily="2" charset="2"/>
              <a:buChar char="Ø"/>
            </a:pPr>
            <a:endParaRPr lang="de-DE" sz="2400" dirty="0"/>
          </a:p>
        </p:txBody>
      </p:sp>
      <p:sp>
        <p:nvSpPr>
          <p:cNvPr id="5" name="Textfeld 4">
            <a:extLst>
              <a:ext uri="{FF2B5EF4-FFF2-40B4-BE49-F238E27FC236}">
                <a16:creationId xmlns:a16="http://schemas.microsoft.com/office/drawing/2014/main" id="{C38E5F39-06F1-4ED4-9C46-A147537D6352}"/>
              </a:ext>
            </a:extLst>
          </p:cNvPr>
          <p:cNvSpPr txBox="1"/>
          <p:nvPr/>
        </p:nvSpPr>
        <p:spPr>
          <a:xfrm>
            <a:off x="551800" y="1258186"/>
            <a:ext cx="11640200" cy="4524315"/>
          </a:xfrm>
          <a:prstGeom prst="rect">
            <a:avLst/>
          </a:prstGeom>
          <a:noFill/>
        </p:spPr>
        <p:txBody>
          <a:bodyPr wrap="square" rtlCol="0">
            <a:spAutoFit/>
          </a:bodyPr>
          <a:lstStyle/>
          <a:p>
            <a:pPr marL="342900" indent="-342900">
              <a:buFont typeface="Wingdings" panose="05000000000000000000" pitchFamily="2" charset="2"/>
              <a:buChar char="Ø"/>
            </a:pPr>
            <a:r>
              <a:rPr lang="de-DE" sz="2400" dirty="0"/>
              <a:t>Die Absicht und die Intention des Spielers werden wieder wesentlich stärker in den Vordergrund gestellt.</a:t>
            </a:r>
          </a:p>
          <a:p>
            <a:pPr marL="342900" indent="-342900">
              <a:buFont typeface="Wingdings" panose="05000000000000000000" pitchFamily="2" charset="2"/>
              <a:buChar char="Ø"/>
            </a:pPr>
            <a:endParaRPr lang="de-DE" sz="2400" b="1" dirty="0"/>
          </a:p>
          <a:p>
            <a:pPr marL="342900" indent="-342900">
              <a:buFont typeface="Wingdings" panose="05000000000000000000" pitchFamily="2" charset="2"/>
              <a:buChar char="Ø"/>
            </a:pPr>
            <a:r>
              <a:rPr lang="de-DE" sz="2400" dirty="0"/>
              <a:t>Der Schiedsrichter muss die Arm- oder Handhaltung in Bezug auf die Bewegung des Spielers in der jeweiligen Situation beurteilen.</a:t>
            </a:r>
            <a:endParaRPr lang="de-DE" sz="2400" b="1" dirty="0"/>
          </a:p>
          <a:p>
            <a:pPr marL="342900" indent="-342900">
              <a:buFont typeface="Wingdings" panose="05000000000000000000" pitchFamily="2" charset="2"/>
              <a:buChar char="Ø"/>
            </a:pPr>
            <a:endParaRPr lang="de-DE" sz="2400" b="1" dirty="0"/>
          </a:p>
          <a:p>
            <a:pPr marL="342900" indent="-342900">
              <a:buFont typeface="Wingdings" panose="05000000000000000000" pitchFamily="2" charset="2"/>
              <a:buChar char="Ø"/>
            </a:pPr>
            <a:r>
              <a:rPr lang="de-DE" sz="2400" dirty="0"/>
              <a:t>Dient die Arm- oder Handhaltung dazu, die Abwehrfläche zu vergrößern und den Ball aufzuhalten, sprechen wir von einer Strafbarkeit. </a:t>
            </a:r>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r>
              <a:rPr lang="de-DE" sz="2400" dirty="0"/>
              <a:t>Ist es jedoch eine Arm- oder Handhaltung, die im Zusammenhang mit einer normalen Körperbewegung, </a:t>
            </a:r>
            <a:r>
              <a:rPr lang="de-DE" sz="2400" u="sng" dirty="0"/>
              <a:t>die nicht zur Abwehr des Balles dient</a:t>
            </a:r>
            <a:r>
              <a:rPr lang="de-DE" sz="2400" dirty="0"/>
              <a:t>, in Verbindung gebracht wird, sprechen wir von einem nicht strafbaren Kontakt mit der Hand.</a:t>
            </a:r>
            <a:endParaRPr lang="de-DE" sz="2400" b="1" dirty="0"/>
          </a:p>
        </p:txBody>
      </p:sp>
    </p:spTree>
    <p:extLst>
      <p:ext uri="{BB962C8B-B14F-4D97-AF65-F5344CB8AC3E}">
        <p14:creationId xmlns:p14="http://schemas.microsoft.com/office/powerpoint/2010/main" val="967660879"/>
      </p:ext>
    </p:extLst>
  </p:cSld>
  <p:clrMapOvr>
    <a:masterClrMapping/>
  </p:clrMapOvr>
</p:sld>
</file>

<file path=ppt/theme/theme1.xml><?xml version="1.0" encoding="utf-8"?>
<a:theme xmlns:a="http://schemas.openxmlformats.org/drawingml/2006/main" name="VSA-Klausurtagung_Nov2019">
  <a:themeElements>
    <a:clrScheme name="HFV">
      <a:dk1>
        <a:sysClr val="windowText" lastClr="000000"/>
      </a:dk1>
      <a:lt1>
        <a:srgbClr val="FFFFFF"/>
      </a:lt1>
      <a:dk2>
        <a:srgbClr val="E73331"/>
      </a:dk2>
      <a:lt2>
        <a:srgbClr val="B2B2B2"/>
      </a:lt2>
      <a:accent1>
        <a:srgbClr val="E73331"/>
      </a:accent1>
      <a:accent2>
        <a:srgbClr val="B2B2B2"/>
      </a:accent2>
      <a:accent3>
        <a:srgbClr val="000000"/>
      </a:accent3>
      <a:accent4>
        <a:srgbClr val="FFFFFF"/>
      </a:accent4>
      <a:accent5>
        <a:srgbClr val="FF0000"/>
      </a:accent5>
      <a:accent6>
        <a:srgbClr val="B2B2B2"/>
      </a:accent6>
      <a:hlink>
        <a:srgbClr val="0000FF"/>
      </a:hlink>
      <a:folHlink>
        <a:srgbClr val="800080"/>
      </a:folHlink>
    </a:clrScheme>
    <a:fontScheme name="DFB">
      <a:majorFont>
        <a:latin typeface="DFB Stencil"/>
        <a:ea typeface=""/>
        <a:cs typeface=""/>
      </a:majorFont>
      <a:minorFont>
        <a:latin typeface="DFB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 id="{8F018B38-D758-4AA0-846D-5BBF5A414243}" vid="{3730EA39-1F85-4E66-82B4-8DBFB2B9B751}"/>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08C5B032189114C8ECF31C5C0704244" ma:contentTypeVersion="11" ma:contentTypeDescription="Ein neues Dokument erstellen." ma:contentTypeScope="" ma:versionID="80f6ed65017280136305f65e158f6928">
  <xsd:schema xmlns:xsd="http://www.w3.org/2001/XMLSchema" xmlns:xs="http://www.w3.org/2001/XMLSchema" xmlns:p="http://schemas.microsoft.com/office/2006/metadata/properties" xmlns:ns2="46aad628-6ef6-41bc-a78c-10cec5d52271" xmlns:ns3="5545d02c-5215-4a5c-86fe-51cc58aa5021" targetNamespace="http://schemas.microsoft.com/office/2006/metadata/properties" ma:root="true" ma:fieldsID="c72b0a83a8c76927c3312076c8d633ac" ns2:_="" ns3:_="">
    <xsd:import namespace="46aad628-6ef6-41bc-a78c-10cec5d52271"/>
    <xsd:import namespace="5545d02c-5215-4a5c-86fe-51cc58aa502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aad628-6ef6-41bc-a78c-10cec5d522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45d02c-5215-4a5c-86fe-51cc58aa5021" elementFormDefault="qualified">
    <xsd:import namespace="http://schemas.microsoft.com/office/2006/documentManagement/types"/>
    <xsd:import namespace="http://schemas.microsoft.com/office/infopath/2007/PartnerControls"/>
    <xsd:element name="SharedWithUsers" ma:index="16"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AAFB7E-ADCB-46E2-B448-2C8B7AEF4C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aad628-6ef6-41bc-a78c-10cec5d52271"/>
    <ds:schemaRef ds:uri="5545d02c-5215-4a5c-86fe-51cc58aa50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D6588C-C50D-43EC-B073-15D9E4B28B6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6D67EB3-84B7-4FD4-8056-A7822CD42B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VSA-Klausurtagung_Nov2019.potx</Template>
  <TotalTime>0</TotalTime>
  <Words>1733</Words>
  <Application>Microsoft Office PowerPoint</Application>
  <PresentationFormat>Breitbild</PresentationFormat>
  <Paragraphs>172</Paragraphs>
  <Slides>19</Slides>
  <Notes>0</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19</vt:i4>
      </vt:variant>
    </vt:vector>
  </HeadingPairs>
  <TitlesOfParts>
    <vt:vector size="29" baseType="lpstr">
      <vt:lpstr>Arial</vt:lpstr>
      <vt:lpstr>Calibri</vt:lpstr>
      <vt:lpstr>DFB Sans</vt:lpstr>
      <vt:lpstr>DFB Stencil</vt:lpstr>
      <vt:lpstr>DFB Stencil Web</vt:lpstr>
      <vt:lpstr>inherit</vt:lpstr>
      <vt:lpstr>Roag</vt:lpstr>
      <vt:lpstr>Symbol</vt:lpstr>
      <vt:lpstr>Wingdings</vt:lpstr>
      <vt:lpstr>VSA-Klausurtagung_Nov2019</vt:lpstr>
      <vt:lpstr>Saison 2021/2022</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Voigt, Dominik</dc:creator>
  <cp:lastModifiedBy>Jacqueline Herrmann</cp:lastModifiedBy>
  <cp:revision>374</cp:revision>
  <cp:lastPrinted>2019-12-31T09:50:59Z</cp:lastPrinted>
  <dcterms:created xsi:type="dcterms:W3CDTF">2019-07-02T11:55:34Z</dcterms:created>
  <dcterms:modified xsi:type="dcterms:W3CDTF">2021-10-31T21:33:07Z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0x010100608C5B032189114C8ECF31C5C0704244</vt:lpwstr>
  </property>
</Properties>
</file>