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257" r:id="rId6"/>
    <p:sldId id="258" r:id="rId7"/>
    <p:sldId id="259" r:id="rId8"/>
    <p:sldId id="261" r:id="rId9"/>
    <p:sldId id="273" r:id="rId10"/>
    <p:sldId id="262" r:id="rId11"/>
    <p:sldId id="264" r:id="rId12"/>
    <p:sldId id="265" r:id="rId13"/>
    <p:sldId id="266" r:id="rId14"/>
    <p:sldId id="267" r:id="rId15"/>
    <p:sldId id="279" r:id="rId16"/>
    <p:sldId id="280" r:id="rId17"/>
    <p:sldId id="268" r:id="rId18"/>
    <p:sldId id="275" r:id="rId19"/>
    <p:sldId id="277" r:id="rId20"/>
    <p:sldId id="278" r:id="rId21"/>
    <p:sldId id="270"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1B5482-7E29-B111-A807-C6E59449110F}" v="7" dt="2024-05-15T14:16:39.056"/>
    <p1510:client id="{B8D6CCED-89FB-4646-B530-C393FC5867A0}" v="279" dt="2024-05-16T13:06:37.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60"/>
  </p:normalViewPr>
  <p:slideViewPr>
    <p:cSldViewPr snapToGrid="0">
      <p:cViewPr varScale="1">
        <p:scale>
          <a:sx n="70" d="100"/>
          <a:sy n="70" d="100"/>
        </p:scale>
        <p:origin x="1138" y="53"/>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FF523-EA4B-4A38-84E4-36BEE5E06487}" type="doc">
      <dgm:prSet loTypeId="urn:microsoft.com/office/officeart/2005/8/layout/process4" loCatId="list" qsTypeId="urn:microsoft.com/office/officeart/2005/8/quickstyle/simple1" qsCatId="simple" csTypeId="urn:microsoft.com/office/officeart/2005/8/colors/accent1_2" csCatId="accent1"/>
      <dgm:spPr/>
      <dgm:t>
        <a:bodyPr/>
        <a:lstStyle/>
        <a:p>
          <a:endParaRPr lang="de-DE"/>
        </a:p>
      </dgm:t>
    </dgm:pt>
    <dgm:pt modelId="{CF400D59-47B6-4116-981B-90B37D2B7A8F}">
      <dgm:prSet/>
      <dgm:spPr/>
      <dgm:t>
        <a:bodyPr/>
        <a:lstStyle/>
        <a:p>
          <a:r>
            <a:rPr lang="de-DE" b="1"/>
            <a:t>Einordnung des Pilotprojektes</a:t>
          </a:r>
          <a:endParaRPr lang="de-DE"/>
        </a:p>
      </dgm:t>
    </dgm:pt>
    <dgm:pt modelId="{54F1FA68-53A7-468C-BD1E-0B92C5DF15E7}" type="parTrans" cxnId="{A0DDC58B-5B89-47E0-912D-8C1E0D020822}">
      <dgm:prSet/>
      <dgm:spPr/>
      <dgm:t>
        <a:bodyPr/>
        <a:lstStyle/>
        <a:p>
          <a:endParaRPr lang="de-DE"/>
        </a:p>
      </dgm:t>
    </dgm:pt>
    <dgm:pt modelId="{98C753BE-9880-4F97-A4C3-20510206BD11}" type="sibTrans" cxnId="{A0DDC58B-5B89-47E0-912D-8C1E0D020822}">
      <dgm:prSet/>
      <dgm:spPr/>
      <dgm:t>
        <a:bodyPr/>
        <a:lstStyle/>
        <a:p>
          <a:endParaRPr lang="de-DE"/>
        </a:p>
      </dgm:t>
    </dgm:pt>
    <dgm:pt modelId="{FAA07566-15DB-4BB8-A35F-656F9A31AFD4}">
      <dgm:prSet/>
      <dgm:spPr/>
      <dgm:t>
        <a:bodyPr/>
        <a:lstStyle/>
        <a:p>
          <a:r>
            <a:rPr lang="de-DE" b="1"/>
            <a:t>Vorstellung des Konzeptes</a:t>
          </a:r>
          <a:endParaRPr lang="de-DE"/>
        </a:p>
      </dgm:t>
    </dgm:pt>
    <dgm:pt modelId="{921F56F2-06B0-4035-A530-4AC62E96ED2D}" type="parTrans" cxnId="{89D8C0BD-DE90-4B34-92AD-BB83F4632D6A}">
      <dgm:prSet/>
      <dgm:spPr/>
      <dgm:t>
        <a:bodyPr/>
        <a:lstStyle/>
        <a:p>
          <a:endParaRPr lang="de-DE"/>
        </a:p>
      </dgm:t>
    </dgm:pt>
    <dgm:pt modelId="{286DDB4A-5587-4A18-8643-51F805A8B2A9}" type="sibTrans" cxnId="{89D8C0BD-DE90-4B34-92AD-BB83F4632D6A}">
      <dgm:prSet/>
      <dgm:spPr/>
      <dgm:t>
        <a:bodyPr/>
        <a:lstStyle/>
        <a:p>
          <a:endParaRPr lang="de-DE"/>
        </a:p>
      </dgm:t>
    </dgm:pt>
    <dgm:pt modelId="{26F6DA91-72B7-47DE-BB4D-C4496CD21565}">
      <dgm:prSet/>
      <dgm:spPr/>
      <dgm:t>
        <a:bodyPr/>
        <a:lstStyle/>
        <a:p>
          <a:r>
            <a:rPr lang="de-DE" b="1"/>
            <a:t>Anwendungskriterien</a:t>
          </a:r>
          <a:endParaRPr lang="de-DE"/>
        </a:p>
      </dgm:t>
    </dgm:pt>
    <dgm:pt modelId="{74534373-597F-4521-B0A7-05B7DF03C082}" type="parTrans" cxnId="{81AF0BEB-BBF4-4C9B-996B-4F922454A95D}">
      <dgm:prSet/>
      <dgm:spPr/>
      <dgm:t>
        <a:bodyPr/>
        <a:lstStyle/>
        <a:p>
          <a:endParaRPr lang="de-DE"/>
        </a:p>
      </dgm:t>
    </dgm:pt>
    <dgm:pt modelId="{B6ED4038-DF18-40F2-97DC-176CF7A1E343}" type="sibTrans" cxnId="{81AF0BEB-BBF4-4C9B-996B-4F922454A95D}">
      <dgm:prSet/>
      <dgm:spPr/>
      <dgm:t>
        <a:bodyPr/>
        <a:lstStyle/>
        <a:p>
          <a:endParaRPr lang="de-DE"/>
        </a:p>
      </dgm:t>
    </dgm:pt>
    <dgm:pt modelId="{E9987C72-05E9-4CD2-A591-139619C52C96}">
      <dgm:prSet/>
      <dgm:spPr/>
      <dgm:t>
        <a:bodyPr/>
        <a:lstStyle/>
        <a:p>
          <a:r>
            <a:rPr lang="de-DE" b="1"/>
            <a:t>Umsetzung</a:t>
          </a:r>
          <a:endParaRPr lang="de-DE"/>
        </a:p>
      </dgm:t>
    </dgm:pt>
    <dgm:pt modelId="{FC3CDE4A-2D21-41CE-9037-B5CB1F1EB54D}" type="parTrans" cxnId="{B9CDE57D-4E4E-4A77-8716-747872E36457}">
      <dgm:prSet/>
      <dgm:spPr/>
      <dgm:t>
        <a:bodyPr/>
        <a:lstStyle/>
        <a:p>
          <a:endParaRPr lang="de-DE"/>
        </a:p>
      </dgm:t>
    </dgm:pt>
    <dgm:pt modelId="{873AAEB7-2284-4917-A5A5-086A7D77B8A3}" type="sibTrans" cxnId="{B9CDE57D-4E4E-4A77-8716-747872E36457}">
      <dgm:prSet/>
      <dgm:spPr/>
      <dgm:t>
        <a:bodyPr/>
        <a:lstStyle/>
        <a:p>
          <a:endParaRPr lang="de-DE"/>
        </a:p>
      </dgm:t>
    </dgm:pt>
    <dgm:pt modelId="{7AB4F64C-5BA3-43F4-B3AD-0554D9B1C9CE}">
      <dgm:prSet/>
      <dgm:spPr/>
      <dgm:t>
        <a:bodyPr/>
        <a:lstStyle/>
        <a:p>
          <a:r>
            <a:rPr lang="de-DE" b="1"/>
            <a:t>Anwendungsbeispiele</a:t>
          </a:r>
          <a:endParaRPr lang="de-DE"/>
        </a:p>
      </dgm:t>
    </dgm:pt>
    <dgm:pt modelId="{5D094572-2C90-461A-933A-4EE5692FF7CF}" type="parTrans" cxnId="{4A417637-1225-4800-BD4A-1BA3F1AF6175}">
      <dgm:prSet/>
      <dgm:spPr/>
      <dgm:t>
        <a:bodyPr/>
        <a:lstStyle/>
        <a:p>
          <a:endParaRPr lang="de-DE"/>
        </a:p>
      </dgm:t>
    </dgm:pt>
    <dgm:pt modelId="{44613E2D-09CD-417B-952F-573A8365F50F}" type="sibTrans" cxnId="{4A417637-1225-4800-BD4A-1BA3F1AF6175}">
      <dgm:prSet/>
      <dgm:spPr/>
      <dgm:t>
        <a:bodyPr/>
        <a:lstStyle/>
        <a:p>
          <a:endParaRPr lang="de-DE"/>
        </a:p>
      </dgm:t>
    </dgm:pt>
    <dgm:pt modelId="{E2DA6DEE-6A90-454F-A948-64A43B8D4F1D}">
      <dgm:prSet/>
      <dgm:spPr/>
      <dgm:t>
        <a:bodyPr/>
        <a:lstStyle/>
        <a:p>
          <a:r>
            <a:rPr lang="de-DE" b="1"/>
            <a:t>Reflektion &amp; Fragen</a:t>
          </a:r>
          <a:endParaRPr lang="de-DE"/>
        </a:p>
      </dgm:t>
    </dgm:pt>
    <dgm:pt modelId="{14CD8569-EA36-47C3-BAAE-FCA978302898}" type="parTrans" cxnId="{47C6C9A2-D858-47F1-B800-9E88950FC341}">
      <dgm:prSet/>
      <dgm:spPr/>
      <dgm:t>
        <a:bodyPr/>
        <a:lstStyle/>
        <a:p>
          <a:endParaRPr lang="de-DE"/>
        </a:p>
      </dgm:t>
    </dgm:pt>
    <dgm:pt modelId="{ACC9FABB-021F-4F67-98BB-8F70CD7B01B1}" type="sibTrans" cxnId="{47C6C9A2-D858-47F1-B800-9E88950FC341}">
      <dgm:prSet/>
      <dgm:spPr/>
      <dgm:t>
        <a:bodyPr/>
        <a:lstStyle/>
        <a:p>
          <a:endParaRPr lang="de-DE"/>
        </a:p>
      </dgm:t>
    </dgm:pt>
    <dgm:pt modelId="{29A01EEE-A33F-4D4A-851A-A1E1C96F20FC}" type="pres">
      <dgm:prSet presAssocID="{FA9FF523-EA4B-4A38-84E4-36BEE5E06487}" presName="Name0" presStyleCnt="0">
        <dgm:presLayoutVars>
          <dgm:dir/>
          <dgm:animLvl val="lvl"/>
          <dgm:resizeHandles val="exact"/>
        </dgm:presLayoutVars>
      </dgm:prSet>
      <dgm:spPr/>
    </dgm:pt>
    <dgm:pt modelId="{9C8A93E1-AE2D-42D2-833A-738AAB38150A}" type="pres">
      <dgm:prSet presAssocID="{E2DA6DEE-6A90-454F-A948-64A43B8D4F1D}" presName="boxAndChildren" presStyleCnt="0"/>
      <dgm:spPr/>
    </dgm:pt>
    <dgm:pt modelId="{F2BC5D3F-9CDF-4D63-8F10-181622538FD0}" type="pres">
      <dgm:prSet presAssocID="{E2DA6DEE-6A90-454F-A948-64A43B8D4F1D}" presName="parentTextBox" presStyleLbl="node1" presStyleIdx="0" presStyleCnt="6"/>
      <dgm:spPr/>
    </dgm:pt>
    <dgm:pt modelId="{CB731A5F-CEA7-450B-8511-AD5CA39537AD}" type="pres">
      <dgm:prSet presAssocID="{44613E2D-09CD-417B-952F-573A8365F50F}" presName="sp" presStyleCnt="0"/>
      <dgm:spPr/>
    </dgm:pt>
    <dgm:pt modelId="{6471622B-30CC-4B88-A81F-CE790E598B7D}" type="pres">
      <dgm:prSet presAssocID="{7AB4F64C-5BA3-43F4-B3AD-0554D9B1C9CE}" presName="arrowAndChildren" presStyleCnt="0"/>
      <dgm:spPr/>
    </dgm:pt>
    <dgm:pt modelId="{51E06D8D-D9B5-40F8-B126-5D86A1E398B3}" type="pres">
      <dgm:prSet presAssocID="{7AB4F64C-5BA3-43F4-B3AD-0554D9B1C9CE}" presName="parentTextArrow" presStyleLbl="node1" presStyleIdx="1" presStyleCnt="6"/>
      <dgm:spPr/>
    </dgm:pt>
    <dgm:pt modelId="{E76BBD53-ACDD-413F-9467-0656BFE26D20}" type="pres">
      <dgm:prSet presAssocID="{873AAEB7-2284-4917-A5A5-086A7D77B8A3}" presName="sp" presStyleCnt="0"/>
      <dgm:spPr/>
    </dgm:pt>
    <dgm:pt modelId="{389E381C-49B6-466E-BDD7-6CC1F4AA5ABA}" type="pres">
      <dgm:prSet presAssocID="{E9987C72-05E9-4CD2-A591-139619C52C96}" presName="arrowAndChildren" presStyleCnt="0"/>
      <dgm:spPr/>
    </dgm:pt>
    <dgm:pt modelId="{9CDEC4D7-321E-4802-AE35-6C8291253EB4}" type="pres">
      <dgm:prSet presAssocID="{E9987C72-05E9-4CD2-A591-139619C52C96}" presName="parentTextArrow" presStyleLbl="node1" presStyleIdx="2" presStyleCnt="6"/>
      <dgm:spPr/>
    </dgm:pt>
    <dgm:pt modelId="{422F55BF-E619-44A4-9B99-DB135E367D8C}" type="pres">
      <dgm:prSet presAssocID="{B6ED4038-DF18-40F2-97DC-176CF7A1E343}" presName="sp" presStyleCnt="0"/>
      <dgm:spPr/>
    </dgm:pt>
    <dgm:pt modelId="{44F869F0-E58B-400F-81F3-3D1BA4464ACF}" type="pres">
      <dgm:prSet presAssocID="{26F6DA91-72B7-47DE-BB4D-C4496CD21565}" presName="arrowAndChildren" presStyleCnt="0"/>
      <dgm:spPr/>
    </dgm:pt>
    <dgm:pt modelId="{044CBCEF-5437-4484-B2EB-63B6CB8135DD}" type="pres">
      <dgm:prSet presAssocID="{26F6DA91-72B7-47DE-BB4D-C4496CD21565}" presName="parentTextArrow" presStyleLbl="node1" presStyleIdx="3" presStyleCnt="6"/>
      <dgm:spPr/>
    </dgm:pt>
    <dgm:pt modelId="{3783AA97-8179-4B84-994B-C843D73ED32A}" type="pres">
      <dgm:prSet presAssocID="{286DDB4A-5587-4A18-8643-51F805A8B2A9}" presName="sp" presStyleCnt="0"/>
      <dgm:spPr/>
    </dgm:pt>
    <dgm:pt modelId="{DF7DF632-1ECF-4963-B023-5CBC3FB9AC7B}" type="pres">
      <dgm:prSet presAssocID="{FAA07566-15DB-4BB8-A35F-656F9A31AFD4}" presName="arrowAndChildren" presStyleCnt="0"/>
      <dgm:spPr/>
    </dgm:pt>
    <dgm:pt modelId="{2E8B6C6E-EAE8-4161-AC36-C632C8C03768}" type="pres">
      <dgm:prSet presAssocID="{FAA07566-15DB-4BB8-A35F-656F9A31AFD4}" presName="parentTextArrow" presStyleLbl="node1" presStyleIdx="4" presStyleCnt="6"/>
      <dgm:spPr/>
    </dgm:pt>
    <dgm:pt modelId="{94475FB5-4A36-41DC-AE2D-F5937ACDE6CA}" type="pres">
      <dgm:prSet presAssocID="{98C753BE-9880-4F97-A4C3-20510206BD11}" presName="sp" presStyleCnt="0"/>
      <dgm:spPr/>
    </dgm:pt>
    <dgm:pt modelId="{F7E6E334-B182-4999-ACB7-8561F3A24182}" type="pres">
      <dgm:prSet presAssocID="{CF400D59-47B6-4116-981B-90B37D2B7A8F}" presName="arrowAndChildren" presStyleCnt="0"/>
      <dgm:spPr/>
    </dgm:pt>
    <dgm:pt modelId="{D45E698C-F4DF-457C-AB71-B6CE2F4C8FA2}" type="pres">
      <dgm:prSet presAssocID="{CF400D59-47B6-4116-981B-90B37D2B7A8F}" presName="parentTextArrow" presStyleLbl="node1" presStyleIdx="5" presStyleCnt="6"/>
      <dgm:spPr/>
    </dgm:pt>
  </dgm:ptLst>
  <dgm:cxnLst>
    <dgm:cxn modelId="{4A417637-1225-4800-BD4A-1BA3F1AF6175}" srcId="{FA9FF523-EA4B-4A38-84E4-36BEE5E06487}" destId="{7AB4F64C-5BA3-43F4-B3AD-0554D9B1C9CE}" srcOrd="4" destOrd="0" parTransId="{5D094572-2C90-461A-933A-4EE5692FF7CF}" sibTransId="{44613E2D-09CD-417B-952F-573A8365F50F}"/>
    <dgm:cxn modelId="{5074733F-36DF-4366-8C7A-E11465E44A1F}" type="presOf" srcId="{CF400D59-47B6-4116-981B-90B37D2B7A8F}" destId="{D45E698C-F4DF-457C-AB71-B6CE2F4C8FA2}" srcOrd="0" destOrd="0" presId="urn:microsoft.com/office/officeart/2005/8/layout/process4"/>
    <dgm:cxn modelId="{0379DE57-A8DE-4B27-B6FE-75674C17ED40}" type="presOf" srcId="{26F6DA91-72B7-47DE-BB4D-C4496CD21565}" destId="{044CBCEF-5437-4484-B2EB-63B6CB8135DD}" srcOrd="0" destOrd="0" presId="urn:microsoft.com/office/officeart/2005/8/layout/process4"/>
    <dgm:cxn modelId="{A9765F7A-C237-42D6-A242-22F6791EAE66}" type="presOf" srcId="{7AB4F64C-5BA3-43F4-B3AD-0554D9B1C9CE}" destId="{51E06D8D-D9B5-40F8-B126-5D86A1E398B3}" srcOrd="0" destOrd="0" presId="urn:microsoft.com/office/officeart/2005/8/layout/process4"/>
    <dgm:cxn modelId="{B9CDE57D-4E4E-4A77-8716-747872E36457}" srcId="{FA9FF523-EA4B-4A38-84E4-36BEE5E06487}" destId="{E9987C72-05E9-4CD2-A591-139619C52C96}" srcOrd="3" destOrd="0" parTransId="{FC3CDE4A-2D21-41CE-9037-B5CB1F1EB54D}" sibTransId="{873AAEB7-2284-4917-A5A5-086A7D77B8A3}"/>
    <dgm:cxn modelId="{60C6668A-A936-4AA9-9220-F3A1948A626B}" type="presOf" srcId="{E2DA6DEE-6A90-454F-A948-64A43B8D4F1D}" destId="{F2BC5D3F-9CDF-4D63-8F10-181622538FD0}" srcOrd="0" destOrd="0" presId="urn:microsoft.com/office/officeart/2005/8/layout/process4"/>
    <dgm:cxn modelId="{A0DDC58B-5B89-47E0-912D-8C1E0D020822}" srcId="{FA9FF523-EA4B-4A38-84E4-36BEE5E06487}" destId="{CF400D59-47B6-4116-981B-90B37D2B7A8F}" srcOrd="0" destOrd="0" parTransId="{54F1FA68-53A7-468C-BD1E-0B92C5DF15E7}" sibTransId="{98C753BE-9880-4F97-A4C3-20510206BD11}"/>
    <dgm:cxn modelId="{47C6C9A2-D858-47F1-B800-9E88950FC341}" srcId="{FA9FF523-EA4B-4A38-84E4-36BEE5E06487}" destId="{E2DA6DEE-6A90-454F-A948-64A43B8D4F1D}" srcOrd="5" destOrd="0" parTransId="{14CD8569-EA36-47C3-BAAE-FCA978302898}" sibTransId="{ACC9FABB-021F-4F67-98BB-8F70CD7B01B1}"/>
    <dgm:cxn modelId="{72D9E9AA-57D2-4F89-9633-B968A59A36CE}" type="presOf" srcId="{FAA07566-15DB-4BB8-A35F-656F9A31AFD4}" destId="{2E8B6C6E-EAE8-4161-AC36-C632C8C03768}" srcOrd="0" destOrd="0" presId="urn:microsoft.com/office/officeart/2005/8/layout/process4"/>
    <dgm:cxn modelId="{1D9658AF-BAC3-4542-BAE3-FC1935F3DF95}" type="presOf" srcId="{FA9FF523-EA4B-4A38-84E4-36BEE5E06487}" destId="{29A01EEE-A33F-4D4A-851A-A1E1C96F20FC}" srcOrd="0" destOrd="0" presId="urn:microsoft.com/office/officeart/2005/8/layout/process4"/>
    <dgm:cxn modelId="{89D8C0BD-DE90-4B34-92AD-BB83F4632D6A}" srcId="{FA9FF523-EA4B-4A38-84E4-36BEE5E06487}" destId="{FAA07566-15DB-4BB8-A35F-656F9A31AFD4}" srcOrd="1" destOrd="0" parTransId="{921F56F2-06B0-4035-A530-4AC62E96ED2D}" sibTransId="{286DDB4A-5587-4A18-8643-51F805A8B2A9}"/>
    <dgm:cxn modelId="{875761E0-A958-4CF9-A211-A10BC8C99738}" type="presOf" srcId="{E9987C72-05E9-4CD2-A591-139619C52C96}" destId="{9CDEC4D7-321E-4802-AE35-6C8291253EB4}" srcOrd="0" destOrd="0" presId="urn:microsoft.com/office/officeart/2005/8/layout/process4"/>
    <dgm:cxn modelId="{81AF0BEB-BBF4-4C9B-996B-4F922454A95D}" srcId="{FA9FF523-EA4B-4A38-84E4-36BEE5E06487}" destId="{26F6DA91-72B7-47DE-BB4D-C4496CD21565}" srcOrd="2" destOrd="0" parTransId="{74534373-597F-4521-B0A7-05B7DF03C082}" sibTransId="{B6ED4038-DF18-40F2-97DC-176CF7A1E343}"/>
    <dgm:cxn modelId="{1F9AADA0-91D9-4015-8FC6-A36C0F81412E}" type="presParOf" srcId="{29A01EEE-A33F-4D4A-851A-A1E1C96F20FC}" destId="{9C8A93E1-AE2D-42D2-833A-738AAB38150A}" srcOrd="0" destOrd="0" presId="urn:microsoft.com/office/officeart/2005/8/layout/process4"/>
    <dgm:cxn modelId="{6A34777A-DB16-4B25-A7EB-F15C90871DE6}" type="presParOf" srcId="{9C8A93E1-AE2D-42D2-833A-738AAB38150A}" destId="{F2BC5D3F-9CDF-4D63-8F10-181622538FD0}" srcOrd="0" destOrd="0" presId="urn:microsoft.com/office/officeart/2005/8/layout/process4"/>
    <dgm:cxn modelId="{913BA9F8-83FD-4E78-898E-CE5640E3F0F7}" type="presParOf" srcId="{29A01EEE-A33F-4D4A-851A-A1E1C96F20FC}" destId="{CB731A5F-CEA7-450B-8511-AD5CA39537AD}" srcOrd="1" destOrd="0" presId="urn:microsoft.com/office/officeart/2005/8/layout/process4"/>
    <dgm:cxn modelId="{F2A233F3-6A22-4B69-AAC1-9FC46A394FDB}" type="presParOf" srcId="{29A01EEE-A33F-4D4A-851A-A1E1C96F20FC}" destId="{6471622B-30CC-4B88-A81F-CE790E598B7D}" srcOrd="2" destOrd="0" presId="urn:microsoft.com/office/officeart/2005/8/layout/process4"/>
    <dgm:cxn modelId="{640474E6-4DE1-4E80-8A9D-DAD841F26077}" type="presParOf" srcId="{6471622B-30CC-4B88-A81F-CE790E598B7D}" destId="{51E06D8D-D9B5-40F8-B126-5D86A1E398B3}" srcOrd="0" destOrd="0" presId="urn:microsoft.com/office/officeart/2005/8/layout/process4"/>
    <dgm:cxn modelId="{21B231DC-D8C7-4B93-B281-3EB5552F168F}" type="presParOf" srcId="{29A01EEE-A33F-4D4A-851A-A1E1C96F20FC}" destId="{E76BBD53-ACDD-413F-9467-0656BFE26D20}" srcOrd="3" destOrd="0" presId="urn:microsoft.com/office/officeart/2005/8/layout/process4"/>
    <dgm:cxn modelId="{50C09B02-F756-4018-B4B1-3DD60D35F6B0}" type="presParOf" srcId="{29A01EEE-A33F-4D4A-851A-A1E1C96F20FC}" destId="{389E381C-49B6-466E-BDD7-6CC1F4AA5ABA}" srcOrd="4" destOrd="0" presId="urn:microsoft.com/office/officeart/2005/8/layout/process4"/>
    <dgm:cxn modelId="{640B035B-B89A-4113-ACB3-5C4EAB621819}" type="presParOf" srcId="{389E381C-49B6-466E-BDD7-6CC1F4AA5ABA}" destId="{9CDEC4D7-321E-4802-AE35-6C8291253EB4}" srcOrd="0" destOrd="0" presId="urn:microsoft.com/office/officeart/2005/8/layout/process4"/>
    <dgm:cxn modelId="{FAEE7890-4F21-46E0-898A-0364BE547AE4}" type="presParOf" srcId="{29A01EEE-A33F-4D4A-851A-A1E1C96F20FC}" destId="{422F55BF-E619-44A4-9B99-DB135E367D8C}" srcOrd="5" destOrd="0" presId="urn:microsoft.com/office/officeart/2005/8/layout/process4"/>
    <dgm:cxn modelId="{9135B335-0663-4338-8EE7-FE2FFD2101DF}" type="presParOf" srcId="{29A01EEE-A33F-4D4A-851A-A1E1C96F20FC}" destId="{44F869F0-E58B-400F-81F3-3D1BA4464ACF}" srcOrd="6" destOrd="0" presId="urn:microsoft.com/office/officeart/2005/8/layout/process4"/>
    <dgm:cxn modelId="{812C0ED4-6D79-4DAB-AB21-E550499F4305}" type="presParOf" srcId="{44F869F0-E58B-400F-81F3-3D1BA4464ACF}" destId="{044CBCEF-5437-4484-B2EB-63B6CB8135DD}" srcOrd="0" destOrd="0" presId="urn:microsoft.com/office/officeart/2005/8/layout/process4"/>
    <dgm:cxn modelId="{4B360375-5E97-4E3B-B9B3-D233AB0EC02A}" type="presParOf" srcId="{29A01EEE-A33F-4D4A-851A-A1E1C96F20FC}" destId="{3783AA97-8179-4B84-994B-C843D73ED32A}" srcOrd="7" destOrd="0" presId="urn:microsoft.com/office/officeart/2005/8/layout/process4"/>
    <dgm:cxn modelId="{03B60700-1F8A-4124-906A-7540B7A38D04}" type="presParOf" srcId="{29A01EEE-A33F-4D4A-851A-A1E1C96F20FC}" destId="{DF7DF632-1ECF-4963-B023-5CBC3FB9AC7B}" srcOrd="8" destOrd="0" presId="urn:microsoft.com/office/officeart/2005/8/layout/process4"/>
    <dgm:cxn modelId="{358B6D51-87CA-4030-A00F-BDA2907E6794}" type="presParOf" srcId="{DF7DF632-1ECF-4963-B023-5CBC3FB9AC7B}" destId="{2E8B6C6E-EAE8-4161-AC36-C632C8C03768}" srcOrd="0" destOrd="0" presId="urn:microsoft.com/office/officeart/2005/8/layout/process4"/>
    <dgm:cxn modelId="{54EB76C0-D648-4D2A-B50B-ED9E26FEADDC}" type="presParOf" srcId="{29A01EEE-A33F-4D4A-851A-A1E1C96F20FC}" destId="{94475FB5-4A36-41DC-AE2D-F5937ACDE6CA}" srcOrd="9" destOrd="0" presId="urn:microsoft.com/office/officeart/2005/8/layout/process4"/>
    <dgm:cxn modelId="{17CF8F53-BBD2-4405-8A41-42BDD79CB404}" type="presParOf" srcId="{29A01EEE-A33F-4D4A-851A-A1E1C96F20FC}" destId="{F7E6E334-B182-4999-ACB7-8561F3A24182}" srcOrd="10" destOrd="0" presId="urn:microsoft.com/office/officeart/2005/8/layout/process4"/>
    <dgm:cxn modelId="{8D6E72B9-DF7D-4C51-B7D1-81BEBF584D63}" type="presParOf" srcId="{F7E6E334-B182-4999-ACB7-8561F3A24182}" destId="{D45E698C-F4DF-457C-AB71-B6CE2F4C8FA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199AFF7-5E2A-412F-93A3-AF5CAA446C7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de-DE"/>
        </a:p>
      </dgm:t>
    </dgm:pt>
    <dgm:pt modelId="{FF6990A0-279B-4EB9-863F-AFE42598E868}">
      <dgm:prSet custT="1"/>
      <dgm:spPr/>
      <dgm:t>
        <a:bodyPr/>
        <a:lstStyle/>
        <a:p>
          <a:r>
            <a:rPr lang="de-DE" sz="1400" b="1"/>
            <a:t>Schiri erklärt den Anwesenden, warum die Beruhigungspause angewendet wurde, was die nächsten Schritte sind und wie lang unterbrochen wird</a:t>
          </a:r>
          <a:endParaRPr lang="de-DE" sz="1400"/>
        </a:p>
      </dgm:t>
    </dgm:pt>
    <dgm:pt modelId="{F5E0D3FA-6881-44FB-B1A4-843EACFE8583}" type="parTrans" cxnId="{251C22DA-3CE1-4E99-AB45-3973BD0443B8}">
      <dgm:prSet/>
      <dgm:spPr/>
      <dgm:t>
        <a:bodyPr/>
        <a:lstStyle/>
        <a:p>
          <a:endParaRPr lang="de-DE" sz="2000"/>
        </a:p>
      </dgm:t>
    </dgm:pt>
    <dgm:pt modelId="{66E051E3-8A7F-4DFC-933E-814A9DE6D645}" type="sibTrans" cxnId="{251C22DA-3CE1-4E99-AB45-3973BD0443B8}">
      <dgm:prSet/>
      <dgm:spPr/>
      <dgm:t>
        <a:bodyPr/>
        <a:lstStyle/>
        <a:p>
          <a:endParaRPr lang="de-DE" sz="2000"/>
        </a:p>
      </dgm:t>
    </dgm:pt>
    <dgm:pt modelId="{58F8EC66-C215-4858-B6CB-022DD1871983}">
      <dgm:prSet custT="1"/>
      <dgm:spPr/>
      <dgm:t>
        <a:bodyPr/>
        <a:lstStyle/>
        <a:p>
          <a:r>
            <a:rPr lang="de-DE" sz="1000">
              <a:solidFill>
                <a:schemeClr val="tx1"/>
              </a:solidFill>
            </a:rPr>
            <a:t>Länge der Unterbrechung legt Schiri fest</a:t>
          </a:r>
        </a:p>
      </dgm:t>
    </dgm:pt>
    <dgm:pt modelId="{339960D8-6B85-4578-9C44-49B1C1F8DDC3}" type="parTrans" cxnId="{C20DB253-1C83-4235-B396-49469E66BB1C}">
      <dgm:prSet/>
      <dgm:spPr/>
      <dgm:t>
        <a:bodyPr/>
        <a:lstStyle/>
        <a:p>
          <a:endParaRPr lang="de-DE" sz="2000"/>
        </a:p>
      </dgm:t>
    </dgm:pt>
    <dgm:pt modelId="{44D3CA97-423A-40B7-857B-663C1633096F}" type="sibTrans" cxnId="{C20DB253-1C83-4235-B396-49469E66BB1C}">
      <dgm:prSet/>
      <dgm:spPr/>
      <dgm:t>
        <a:bodyPr/>
        <a:lstStyle/>
        <a:p>
          <a:endParaRPr lang="de-DE" sz="2000"/>
        </a:p>
      </dgm:t>
    </dgm:pt>
    <dgm:pt modelId="{DD932780-D207-4CA3-BF5A-7D595E30C42D}">
      <dgm:prSet custT="1"/>
      <dgm:spPr/>
      <dgm:t>
        <a:bodyPr/>
        <a:lstStyle/>
        <a:p>
          <a:r>
            <a:rPr lang="de-DE" sz="1000">
              <a:solidFill>
                <a:schemeClr val="tx1"/>
              </a:solidFill>
            </a:rPr>
            <a:t>Aspekte hierfür:</a:t>
          </a:r>
        </a:p>
      </dgm:t>
    </dgm:pt>
    <dgm:pt modelId="{FE22F823-0862-43CB-87C8-811E505701A3}" type="parTrans" cxnId="{E0D73AF4-D23E-4DA4-A06D-8CBB331A8469}">
      <dgm:prSet/>
      <dgm:spPr/>
      <dgm:t>
        <a:bodyPr/>
        <a:lstStyle/>
        <a:p>
          <a:endParaRPr lang="de-DE" sz="2000"/>
        </a:p>
      </dgm:t>
    </dgm:pt>
    <dgm:pt modelId="{C6154750-8016-4E58-8743-419D97B42BA7}" type="sibTrans" cxnId="{E0D73AF4-D23E-4DA4-A06D-8CBB331A8469}">
      <dgm:prSet/>
      <dgm:spPr/>
      <dgm:t>
        <a:bodyPr/>
        <a:lstStyle/>
        <a:p>
          <a:endParaRPr lang="de-DE" sz="2000"/>
        </a:p>
      </dgm:t>
    </dgm:pt>
    <dgm:pt modelId="{2D9714F3-50DA-4927-9C5C-B0438A38D011}">
      <dgm:prSet custT="1"/>
      <dgm:spPr/>
      <dgm:t>
        <a:bodyPr/>
        <a:lstStyle/>
        <a:p>
          <a:r>
            <a:rPr lang="de-DE" sz="1000">
              <a:solidFill>
                <a:schemeClr val="tx1"/>
              </a:solidFill>
            </a:rPr>
            <a:t>Intensität und Umfang des Auslösers für die Anwendung des DFB-STOPP-Konzepts</a:t>
          </a:r>
        </a:p>
      </dgm:t>
    </dgm:pt>
    <dgm:pt modelId="{6DEC682C-C69A-47BA-A872-0F54A8183B3B}" type="parTrans" cxnId="{ECA723CB-52B2-4302-A3AA-CDD45898E00E}">
      <dgm:prSet/>
      <dgm:spPr/>
      <dgm:t>
        <a:bodyPr/>
        <a:lstStyle/>
        <a:p>
          <a:endParaRPr lang="de-DE" sz="2000"/>
        </a:p>
      </dgm:t>
    </dgm:pt>
    <dgm:pt modelId="{D65911D2-8871-44AD-8CCE-F439B0B38874}" type="sibTrans" cxnId="{ECA723CB-52B2-4302-A3AA-CDD45898E00E}">
      <dgm:prSet/>
      <dgm:spPr/>
      <dgm:t>
        <a:bodyPr/>
        <a:lstStyle/>
        <a:p>
          <a:endParaRPr lang="de-DE" sz="2000"/>
        </a:p>
      </dgm:t>
    </dgm:pt>
    <dgm:pt modelId="{5F72999F-7B28-4CE0-AE75-66E8DEEE8332}">
      <dgm:prSet custT="1"/>
      <dgm:spPr/>
      <dgm:t>
        <a:bodyPr/>
        <a:lstStyle/>
        <a:p>
          <a:r>
            <a:rPr lang="de-DE" sz="1000">
              <a:solidFill>
                <a:schemeClr val="tx1"/>
              </a:solidFill>
            </a:rPr>
            <a:t>Verhalten nach Beginn der Beruhigungspause</a:t>
          </a:r>
        </a:p>
      </dgm:t>
    </dgm:pt>
    <dgm:pt modelId="{46DBE1E4-CDC5-4B78-B876-19FAC097B8AF}" type="parTrans" cxnId="{C578DB0B-D46E-499F-85AD-83A70E2397AC}">
      <dgm:prSet/>
      <dgm:spPr/>
      <dgm:t>
        <a:bodyPr/>
        <a:lstStyle/>
        <a:p>
          <a:endParaRPr lang="de-DE" sz="2000"/>
        </a:p>
      </dgm:t>
    </dgm:pt>
    <dgm:pt modelId="{3F984E2D-A714-4950-98FF-D24B23A957D0}" type="sibTrans" cxnId="{C578DB0B-D46E-499F-85AD-83A70E2397AC}">
      <dgm:prSet/>
      <dgm:spPr/>
      <dgm:t>
        <a:bodyPr/>
        <a:lstStyle/>
        <a:p>
          <a:endParaRPr lang="de-DE" sz="2000"/>
        </a:p>
      </dgm:t>
    </dgm:pt>
    <dgm:pt modelId="{3B5B8D04-FD20-48F2-8EC6-316F83E09DBD}">
      <dgm:prSet custT="1"/>
      <dgm:spPr/>
      <dgm:t>
        <a:bodyPr/>
        <a:lstStyle/>
        <a:p>
          <a:r>
            <a:rPr lang="de-DE" sz="1000"/>
            <a:t>Witterung (z.B. kaltes Wetter, Regen vs. Sonnenschein)</a:t>
          </a:r>
        </a:p>
      </dgm:t>
    </dgm:pt>
    <dgm:pt modelId="{6B9E6F5D-2AE9-49F8-81A8-321605530607}" type="parTrans" cxnId="{F7E30912-B15F-4743-8805-733113BC7E85}">
      <dgm:prSet/>
      <dgm:spPr/>
      <dgm:t>
        <a:bodyPr/>
        <a:lstStyle/>
        <a:p>
          <a:endParaRPr lang="de-DE" sz="2000"/>
        </a:p>
      </dgm:t>
    </dgm:pt>
    <dgm:pt modelId="{6F5A4882-C385-4709-9C2B-32A9B4608FAF}" type="sibTrans" cxnId="{F7E30912-B15F-4743-8805-733113BC7E85}">
      <dgm:prSet/>
      <dgm:spPr/>
      <dgm:t>
        <a:bodyPr/>
        <a:lstStyle/>
        <a:p>
          <a:endParaRPr lang="de-DE" sz="2000"/>
        </a:p>
      </dgm:t>
    </dgm:pt>
    <dgm:pt modelId="{49A69110-FB99-44B1-BFD2-2AC6A43CA4DF}">
      <dgm:prSet custT="1"/>
      <dgm:spPr/>
      <dgm:t>
        <a:bodyPr/>
        <a:lstStyle/>
        <a:p>
          <a:r>
            <a:rPr lang="de-DE" sz="1400" b="1"/>
            <a:t>Schiri bittet Anwesende auf ihre Spieler*innen / Teamoffiziellen / Zuschauer*innen beruhigend einzuwirken &amp; soweit möglich eine Lautsprecherdurchsage durchzuführen</a:t>
          </a:r>
          <a:endParaRPr lang="de-DE" sz="1400"/>
        </a:p>
      </dgm:t>
    </dgm:pt>
    <dgm:pt modelId="{3B8F40C2-871A-473B-AFAF-C5525C71B967}" type="parTrans" cxnId="{8251E1DB-A4CE-4523-9ED9-2A4D6494ACF3}">
      <dgm:prSet/>
      <dgm:spPr/>
      <dgm:t>
        <a:bodyPr/>
        <a:lstStyle/>
        <a:p>
          <a:endParaRPr lang="de-DE" sz="2000"/>
        </a:p>
      </dgm:t>
    </dgm:pt>
    <dgm:pt modelId="{CF12DCCF-754C-41AB-A1AC-CCAF7C29070F}" type="sibTrans" cxnId="{8251E1DB-A4CE-4523-9ED9-2A4D6494ACF3}">
      <dgm:prSet/>
      <dgm:spPr/>
      <dgm:t>
        <a:bodyPr/>
        <a:lstStyle/>
        <a:p>
          <a:endParaRPr lang="de-DE" sz="2000"/>
        </a:p>
      </dgm:t>
    </dgm:pt>
    <dgm:pt modelId="{32629812-121A-43BD-9F2B-98B54E3D5944}">
      <dgm:prSet custT="1"/>
      <dgm:spPr/>
      <dgm:t>
        <a:bodyPr/>
        <a:lstStyle/>
        <a:p>
          <a:r>
            <a:rPr lang="de-DE" sz="1400" b="1"/>
            <a:t>Nach Besserung der Lage werden Spielführer*innen, Trainer*innen und ggfs. Platzordner*innen wieder in den Mittelkreis gerufen und die Fortsetzung des Spiels angekündigt, sodass sich alle bereit machen können. </a:t>
          </a:r>
          <a:endParaRPr lang="de-DE" sz="1400"/>
        </a:p>
      </dgm:t>
    </dgm:pt>
    <dgm:pt modelId="{2067F67D-E8EE-4AEF-974D-190D844D77B0}" type="parTrans" cxnId="{F3E3B53D-4912-4F9F-91C3-B1AE03792AAD}">
      <dgm:prSet/>
      <dgm:spPr/>
      <dgm:t>
        <a:bodyPr/>
        <a:lstStyle/>
        <a:p>
          <a:endParaRPr lang="de-DE" sz="2000"/>
        </a:p>
      </dgm:t>
    </dgm:pt>
    <dgm:pt modelId="{0A69858F-E058-45A8-91EB-61D60BB6558F}" type="sibTrans" cxnId="{F3E3B53D-4912-4F9F-91C3-B1AE03792AAD}">
      <dgm:prSet/>
      <dgm:spPr/>
      <dgm:t>
        <a:bodyPr/>
        <a:lstStyle/>
        <a:p>
          <a:endParaRPr lang="de-DE" sz="2000"/>
        </a:p>
      </dgm:t>
    </dgm:pt>
    <dgm:pt modelId="{2AB5E1ED-730A-4501-A26D-FF91AEFE8523}">
      <dgm:prSet custT="1"/>
      <dgm:spPr/>
      <dgm:t>
        <a:bodyPr/>
        <a:lstStyle/>
        <a:p>
          <a:endParaRPr lang="de-DE" sz="1000">
            <a:solidFill>
              <a:srgbClr val="FF0000"/>
            </a:solidFill>
          </a:endParaRPr>
        </a:p>
      </dgm:t>
    </dgm:pt>
    <dgm:pt modelId="{589CDFFB-3D7F-427F-B8BE-E59B0A34DB32}" type="parTrans" cxnId="{4871475A-91B0-4E54-967F-D0EB7A8A9D65}">
      <dgm:prSet/>
      <dgm:spPr/>
      <dgm:t>
        <a:bodyPr/>
        <a:lstStyle/>
        <a:p>
          <a:endParaRPr lang="de-DE" sz="2000"/>
        </a:p>
      </dgm:t>
    </dgm:pt>
    <dgm:pt modelId="{6A318396-7A27-4A36-8F66-AD7CA2C6D3E3}" type="sibTrans" cxnId="{4871475A-91B0-4E54-967F-D0EB7A8A9D65}">
      <dgm:prSet/>
      <dgm:spPr/>
      <dgm:t>
        <a:bodyPr/>
        <a:lstStyle/>
        <a:p>
          <a:endParaRPr lang="de-DE" sz="2000"/>
        </a:p>
      </dgm:t>
    </dgm:pt>
    <dgm:pt modelId="{E1BD398B-DC66-4C6E-92FF-8FCD563189D7}">
      <dgm:prSet custT="1"/>
      <dgm:spPr/>
      <dgm:t>
        <a:bodyPr/>
        <a:lstStyle/>
        <a:p>
          <a:pPr>
            <a:buClrTx/>
          </a:pPr>
          <a:r>
            <a:rPr lang="de-DE" sz="1000">
              <a:solidFill>
                <a:schemeClr val="tx1"/>
              </a:solidFill>
            </a:rPr>
            <a:t> Ein Aufwärmen ist möglich</a:t>
          </a:r>
        </a:p>
      </dgm:t>
    </dgm:pt>
    <dgm:pt modelId="{B9328BCD-9430-439F-8A25-5C6E29A662B5}" type="parTrans" cxnId="{EB4F00A2-8E83-4B2B-94DE-4507CEEE3B8F}">
      <dgm:prSet/>
      <dgm:spPr/>
      <dgm:t>
        <a:bodyPr/>
        <a:lstStyle/>
        <a:p>
          <a:endParaRPr lang="de-DE" sz="2000"/>
        </a:p>
      </dgm:t>
    </dgm:pt>
    <dgm:pt modelId="{A98C3AE2-25F5-471E-8EEA-67EC6BB170F9}" type="sibTrans" cxnId="{EB4F00A2-8E83-4B2B-94DE-4507CEEE3B8F}">
      <dgm:prSet/>
      <dgm:spPr/>
      <dgm:t>
        <a:bodyPr/>
        <a:lstStyle/>
        <a:p>
          <a:endParaRPr lang="de-DE" sz="2000"/>
        </a:p>
      </dgm:t>
    </dgm:pt>
    <dgm:pt modelId="{925CDD72-F0A5-49BF-AE7A-9E6BECC658D5}">
      <dgm:prSet custT="1"/>
      <dgm:spPr/>
      <dgm:t>
        <a:bodyPr/>
        <a:lstStyle/>
        <a:p>
          <a:endParaRPr lang="de-DE" sz="1000"/>
        </a:p>
      </dgm:t>
    </dgm:pt>
    <dgm:pt modelId="{D163A78A-BCEC-4022-8B1F-D0D6E8E001AA}" type="parTrans" cxnId="{5F1FD918-1CA5-4EEE-BD3C-28FBF665EE1B}">
      <dgm:prSet/>
      <dgm:spPr/>
      <dgm:t>
        <a:bodyPr/>
        <a:lstStyle/>
        <a:p>
          <a:endParaRPr lang="de-DE" sz="2000"/>
        </a:p>
      </dgm:t>
    </dgm:pt>
    <dgm:pt modelId="{7BB9FAB7-FFC3-45E1-A64A-1C5023C8BA5C}" type="sibTrans" cxnId="{5F1FD918-1CA5-4EEE-BD3C-28FBF665EE1B}">
      <dgm:prSet/>
      <dgm:spPr/>
      <dgm:t>
        <a:bodyPr/>
        <a:lstStyle/>
        <a:p>
          <a:endParaRPr lang="de-DE" sz="2000"/>
        </a:p>
      </dgm:t>
    </dgm:pt>
    <dgm:pt modelId="{C4CAD242-4259-49D7-9B92-887B98A9C5C2}" type="pres">
      <dgm:prSet presAssocID="{D199AFF7-5E2A-412F-93A3-AF5CAA446C7A}" presName="Name0" presStyleCnt="0">
        <dgm:presLayoutVars>
          <dgm:dir/>
          <dgm:resizeHandles val="exact"/>
        </dgm:presLayoutVars>
      </dgm:prSet>
      <dgm:spPr/>
    </dgm:pt>
    <dgm:pt modelId="{4CC3B9B1-0B33-4311-818A-32FCE401BD3C}" type="pres">
      <dgm:prSet presAssocID="{D199AFF7-5E2A-412F-93A3-AF5CAA446C7A}" presName="arrow" presStyleLbl="bgShp" presStyleIdx="0" presStyleCnt="1"/>
      <dgm:spPr/>
    </dgm:pt>
    <dgm:pt modelId="{817058C4-CC64-4D5E-9655-46B879A605EE}" type="pres">
      <dgm:prSet presAssocID="{D199AFF7-5E2A-412F-93A3-AF5CAA446C7A}" presName="points" presStyleCnt="0"/>
      <dgm:spPr/>
    </dgm:pt>
    <dgm:pt modelId="{34D2C606-BFA0-413D-8DCB-F5C85385A90B}" type="pres">
      <dgm:prSet presAssocID="{FF6990A0-279B-4EB9-863F-AFE42598E868}" presName="compositeA" presStyleCnt="0"/>
      <dgm:spPr/>
    </dgm:pt>
    <dgm:pt modelId="{E5199A34-00F4-42BE-AA42-AE969BFF5850}" type="pres">
      <dgm:prSet presAssocID="{FF6990A0-279B-4EB9-863F-AFE42598E868}" presName="textA" presStyleLbl="revTx" presStyleIdx="0" presStyleCnt="3" custScaleX="144127">
        <dgm:presLayoutVars>
          <dgm:bulletEnabled val="1"/>
        </dgm:presLayoutVars>
      </dgm:prSet>
      <dgm:spPr/>
    </dgm:pt>
    <dgm:pt modelId="{1E75F83E-C6CC-47AC-B5DF-AE45A128C96A}" type="pres">
      <dgm:prSet presAssocID="{FF6990A0-279B-4EB9-863F-AFE42598E868}" presName="circleA" presStyleLbl="node1" presStyleIdx="0" presStyleCnt="3"/>
      <dgm:spPr/>
    </dgm:pt>
    <dgm:pt modelId="{9210525E-199C-4A77-AF61-DF8AE7A34727}" type="pres">
      <dgm:prSet presAssocID="{FF6990A0-279B-4EB9-863F-AFE42598E868}" presName="spaceA" presStyleCnt="0"/>
      <dgm:spPr/>
    </dgm:pt>
    <dgm:pt modelId="{3D2576C0-D7DC-4A18-B6CF-EA20A4821458}" type="pres">
      <dgm:prSet presAssocID="{66E051E3-8A7F-4DFC-933E-814A9DE6D645}" presName="space" presStyleCnt="0"/>
      <dgm:spPr/>
    </dgm:pt>
    <dgm:pt modelId="{4EBE2B4D-7ED3-4E6F-9125-935505F4031E}" type="pres">
      <dgm:prSet presAssocID="{49A69110-FB99-44B1-BFD2-2AC6A43CA4DF}" presName="compositeB" presStyleCnt="0"/>
      <dgm:spPr/>
    </dgm:pt>
    <dgm:pt modelId="{E5221B13-63BD-44E8-ABF6-BBC7E6CE5E70}" type="pres">
      <dgm:prSet presAssocID="{49A69110-FB99-44B1-BFD2-2AC6A43CA4DF}" presName="textB" presStyleLbl="revTx" presStyleIdx="1" presStyleCnt="3" custScaleX="121613">
        <dgm:presLayoutVars>
          <dgm:bulletEnabled val="1"/>
        </dgm:presLayoutVars>
      </dgm:prSet>
      <dgm:spPr/>
    </dgm:pt>
    <dgm:pt modelId="{390AEAD0-1847-4EBE-9BE4-AA74CFEF57C5}" type="pres">
      <dgm:prSet presAssocID="{49A69110-FB99-44B1-BFD2-2AC6A43CA4DF}" presName="circleB" presStyleLbl="node1" presStyleIdx="1" presStyleCnt="3"/>
      <dgm:spPr/>
    </dgm:pt>
    <dgm:pt modelId="{22B0EE43-2C45-4F64-94CB-7E86207BE868}" type="pres">
      <dgm:prSet presAssocID="{49A69110-FB99-44B1-BFD2-2AC6A43CA4DF}" presName="spaceB" presStyleCnt="0"/>
      <dgm:spPr/>
    </dgm:pt>
    <dgm:pt modelId="{CB47C0F8-708E-4AB7-AC28-329D2FEF25E5}" type="pres">
      <dgm:prSet presAssocID="{CF12DCCF-754C-41AB-A1AC-CCAF7C29070F}" presName="space" presStyleCnt="0"/>
      <dgm:spPr/>
    </dgm:pt>
    <dgm:pt modelId="{E50C83C6-F97B-4429-870A-5987144852FA}" type="pres">
      <dgm:prSet presAssocID="{32629812-121A-43BD-9F2B-98B54E3D5944}" presName="compositeA" presStyleCnt="0"/>
      <dgm:spPr/>
    </dgm:pt>
    <dgm:pt modelId="{5641A405-843A-436A-8D94-E9ED51C40CD8}" type="pres">
      <dgm:prSet presAssocID="{32629812-121A-43BD-9F2B-98B54E3D5944}" presName="textA" presStyleLbl="revTx" presStyleIdx="2" presStyleCnt="3" custScaleX="114953">
        <dgm:presLayoutVars>
          <dgm:bulletEnabled val="1"/>
        </dgm:presLayoutVars>
      </dgm:prSet>
      <dgm:spPr/>
    </dgm:pt>
    <dgm:pt modelId="{FDDFC010-B122-4B5D-A260-A8AF4ACF746B}" type="pres">
      <dgm:prSet presAssocID="{32629812-121A-43BD-9F2B-98B54E3D5944}" presName="circleA" presStyleLbl="node1" presStyleIdx="2" presStyleCnt="3"/>
      <dgm:spPr/>
    </dgm:pt>
    <dgm:pt modelId="{E35EE356-1B58-423A-907D-3C1674132012}" type="pres">
      <dgm:prSet presAssocID="{32629812-121A-43BD-9F2B-98B54E3D5944}" presName="spaceA" presStyleCnt="0"/>
      <dgm:spPr/>
    </dgm:pt>
  </dgm:ptLst>
  <dgm:cxnLst>
    <dgm:cxn modelId="{C578DB0B-D46E-499F-85AD-83A70E2397AC}" srcId="{DD932780-D207-4CA3-BF5A-7D595E30C42D}" destId="{5F72999F-7B28-4CE0-AE75-66E8DEEE8332}" srcOrd="1" destOrd="0" parTransId="{46DBE1E4-CDC5-4B78-B876-19FAC097B8AF}" sibTransId="{3F984E2D-A714-4950-98FF-D24B23A957D0}"/>
    <dgm:cxn modelId="{F7E30912-B15F-4743-8805-733113BC7E85}" srcId="{DD932780-D207-4CA3-BF5A-7D595E30C42D}" destId="{3B5B8D04-FD20-48F2-8EC6-316F83E09DBD}" srcOrd="2" destOrd="0" parTransId="{6B9E6F5D-2AE9-49F8-81A8-321605530607}" sibTransId="{6F5A4882-C385-4709-9C2B-32A9B4608FAF}"/>
    <dgm:cxn modelId="{5F1FD918-1CA5-4EEE-BD3C-28FBF665EE1B}" srcId="{32629812-121A-43BD-9F2B-98B54E3D5944}" destId="{925CDD72-F0A5-49BF-AE7A-9E6BECC658D5}" srcOrd="1" destOrd="0" parTransId="{D163A78A-BCEC-4022-8B1F-D0D6E8E001AA}" sibTransId="{7BB9FAB7-FFC3-45E1-A64A-1C5023C8BA5C}"/>
    <dgm:cxn modelId="{7731A520-2CF9-4516-B9A7-82542EE6EFDD}" type="presOf" srcId="{58F8EC66-C215-4858-B6CB-022DD1871983}" destId="{E5199A34-00F4-42BE-AA42-AE969BFF5850}" srcOrd="0" destOrd="1" presId="urn:microsoft.com/office/officeart/2005/8/layout/hProcess11"/>
    <dgm:cxn modelId="{D1D6A42C-358D-4421-96A7-CDF14EC3F9FA}" type="presOf" srcId="{2D9714F3-50DA-4927-9C5C-B0438A38D011}" destId="{E5199A34-00F4-42BE-AA42-AE969BFF5850}" srcOrd="0" destOrd="3" presId="urn:microsoft.com/office/officeart/2005/8/layout/hProcess11"/>
    <dgm:cxn modelId="{F3E3B53D-4912-4F9F-91C3-B1AE03792AAD}" srcId="{D199AFF7-5E2A-412F-93A3-AF5CAA446C7A}" destId="{32629812-121A-43BD-9F2B-98B54E3D5944}" srcOrd="2" destOrd="0" parTransId="{2067F67D-E8EE-4AEF-974D-190D844D77B0}" sibTransId="{0A69858F-E058-45A8-91EB-61D60BB6558F}"/>
    <dgm:cxn modelId="{E430A141-D20C-4CA1-A44B-12F010C27EE0}" type="presOf" srcId="{E1BD398B-DC66-4C6E-92FF-8FCD563189D7}" destId="{5641A405-843A-436A-8D94-E9ED51C40CD8}" srcOrd="0" destOrd="1" presId="urn:microsoft.com/office/officeart/2005/8/layout/hProcess11"/>
    <dgm:cxn modelId="{6AE0BF66-5B89-4D8C-90EE-9A842B687F2F}" type="presOf" srcId="{FF6990A0-279B-4EB9-863F-AFE42598E868}" destId="{E5199A34-00F4-42BE-AA42-AE969BFF5850}" srcOrd="0" destOrd="0" presId="urn:microsoft.com/office/officeart/2005/8/layout/hProcess11"/>
    <dgm:cxn modelId="{CA408770-C2FB-4DA3-A22F-8CAB6AEF3D30}" type="presOf" srcId="{925CDD72-F0A5-49BF-AE7A-9E6BECC658D5}" destId="{5641A405-843A-436A-8D94-E9ED51C40CD8}" srcOrd="0" destOrd="2" presId="urn:microsoft.com/office/officeart/2005/8/layout/hProcess11"/>
    <dgm:cxn modelId="{C20DB253-1C83-4235-B396-49469E66BB1C}" srcId="{FF6990A0-279B-4EB9-863F-AFE42598E868}" destId="{58F8EC66-C215-4858-B6CB-022DD1871983}" srcOrd="0" destOrd="0" parTransId="{339960D8-6B85-4578-9C44-49B1C1F8DDC3}" sibTransId="{44D3CA97-423A-40B7-857B-663C1633096F}"/>
    <dgm:cxn modelId="{CF291457-D87E-43D8-8E14-C8F14089973B}" type="presOf" srcId="{2AB5E1ED-730A-4501-A26D-FF91AEFE8523}" destId="{E5221B13-63BD-44E8-ABF6-BBC7E6CE5E70}" srcOrd="0" destOrd="1" presId="urn:microsoft.com/office/officeart/2005/8/layout/hProcess11"/>
    <dgm:cxn modelId="{4871475A-91B0-4E54-967F-D0EB7A8A9D65}" srcId="{49A69110-FB99-44B1-BFD2-2AC6A43CA4DF}" destId="{2AB5E1ED-730A-4501-A26D-FF91AEFE8523}" srcOrd="0" destOrd="0" parTransId="{589CDFFB-3D7F-427F-B8BE-E59B0A34DB32}" sibTransId="{6A318396-7A27-4A36-8F66-AD7CA2C6D3E3}"/>
    <dgm:cxn modelId="{7CBD1D7B-44E1-46F2-9315-BBC26F2442FD}" type="presOf" srcId="{32629812-121A-43BD-9F2B-98B54E3D5944}" destId="{5641A405-843A-436A-8D94-E9ED51C40CD8}" srcOrd="0" destOrd="0" presId="urn:microsoft.com/office/officeart/2005/8/layout/hProcess11"/>
    <dgm:cxn modelId="{EB4F00A2-8E83-4B2B-94DE-4507CEEE3B8F}" srcId="{32629812-121A-43BD-9F2B-98B54E3D5944}" destId="{E1BD398B-DC66-4C6E-92FF-8FCD563189D7}" srcOrd="0" destOrd="0" parTransId="{B9328BCD-9430-439F-8A25-5C6E29A662B5}" sibTransId="{A98C3AE2-25F5-471E-8EEA-67EC6BB170F9}"/>
    <dgm:cxn modelId="{F780BBAB-433B-4715-B06D-6F77C26F92A4}" type="presOf" srcId="{D199AFF7-5E2A-412F-93A3-AF5CAA446C7A}" destId="{C4CAD242-4259-49D7-9B92-887B98A9C5C2}" srcOrd="0" destOrd="0" presId="urn:microsoft.com/office/officeart/2005/8/layout/hProcess11"/>
    <dgm:cxn modelId="{7E34ACC3-5DAE-469C-889A-EFEEC79DB139}" type="presOf" srcId="{DD932780-D207-4CA3-BF5A-7D595E30C42D}" destId="{E5199A34-00F4-42BE-AA42-AE969BFF5850}" srcOrd="0" destOrd="2" presId="urn:microsoft.com/office/officeart/2005/8/layout/hProcess11"/>
    <dgm:cxn modelId="{3BC4FDC4-2712-466C-94C8-EF03A81297B0}" type="presOf" srcId="{5F72999F-7B28-4CE0-AE75-66E8DEEE8332}" destId="{E5199A34-00F4-42BE-AA42-AE969BFF5850}" srcOrd="0" destOrd="4" presId="urn:microsoft.com/office/officeart/2005/8/layout/hProcess11"/>
    <dgm:cxn modelId="{ECA723CB-52B2-4302-A3AA-CDD45898E00E}" srcId="{DD932780-D207-4CA3-BF5A-7D595E30C42D}" destId="{2D9714F3-50DA-4927-9C5C-B0438A38D011}" srcOrd="0" destOrd="0" parTransId="{6DEC682C-C69A-47BA-A872-0F54A8183B3B}" sibTransId="{D65911D2-8871-44AD-8CCE-F439B0B38874}"/>
    <dgm:cxn modelId="{251C22DA-3CE1-4E99-AB45-3973BD0443B8}" srcId="{D199AFF7-5E2A-412F-93A3-AF5CAA446C7A}" destId="{FF6990A0-279B-4EB9-863F-AFE42598E868}" srcOrd="0" destOrd="0" parTransId="{F5E0D3FA-6881-44FB-B1A4-843EACFE8583}" sibTransId="{66E051E3-8A7F-4DFC-933E-814A9DE6D645}"/>
    <dgm:cxn modelId="{8251E1DB-A4CE-4523-9ED9-2A4D6494ACF3}" srcId="{D199AFF7-5E2A-412F-93A3-AF5CAA446C7A}" destId="{49A69110-FB99-44B1-BFD2-2AC6A43CA4DF}" srcOrd="1" destOrd="0" parTransId="{3B8F40C2-871A-473B-AFAF-C5525C71B967}" sibTransId="{CF12DCCF-754C-41AB-A1AC-CCAF7C29070F}"/>
    <dgm:cxn modelId="{8914BBDD-3CD0-4F68-BA8E-4AB6714DE766}" type="presOf" srcId="{3B5B8D04-FD20-48F2-8EC6-316F83E09DBD}" destId="{E5199A34-00F4-42BE-AA42-AE969BFF5850}" srcOrd="0" destOrd="5" presId="urn:microsoft.com/office/officeart/2005/8/layout/hProcess11"/>
    <dgm:cxn modelId="{E0D73AF4-D23E-4DA4-A06D-8CBB331A8469}" srcId="{FF6990A0-279B-4EB9-863F-AFE42598E868}" destId="{DD932780-D207-4CA3-BF5A-7D595E30C42D}" srcOrd="1" destOrd="0" parTransId="{FE22F823-0862-43CB-87C8-811E505701A3}" sibTransId="{C6154750-8016-4E58-8743-419D97B42BA7}"/>
    <dgm:cxn modelId="{16210BFF-5680-4C37-8AFC-CD268C97CA83}" type="presOf" srcId="{49A69110-FB99-44B1-BFD2-2AC6A43CA4DF}" destId="{E5221B13-63BD-44E8-ABF6-BBC7E6CE5E70}" srcOrd="0" destOrd="0" presId="urn:microsoft.com/office/officeart/2005/8/layout/hProcess11"/>
    <dgm:cxn modelId="{C979B7A4-BDB1-47B7-BCD2-6118985391E3}" type="presParOf" srcId="{C4CAD242-4259-49D7-9B92-887B98A9C5C2}" destId="{4CC3B9B1-0B33-4311-818A-32FCE401BD3C}" srcOrd="0" destOrd="0" presId="urn:microsoft.com/office/officeart/2005/8/layout/hProcess11"/>
    <dgm:cxn modelId="{1E2E837A-6B8B-46EB-9219-80B869022EE7}" type="presParOf" srcId="{C4CAD242-4259-49D7-9B92-887B98A9C5C2}" destId="{817058C4-CC64-4D5E-9655-46B879A605EE}" srcOrd="1" destOrd="0" presId="urn:microsoft.com/office/officeart/2005/8/layout/hProcess11"/>
    <dgm:cxn modelId="{DAF17669-123A-4310-B478-AFBAA826C704}" type="presParOf" srcId="{817058C4-CC64-4D5E-9655-46B879A605EE}" destId="{34D2C606-BFA0-413D-8DCB-F5C85385A90B}" srcOrd="0" destOrd="0" presId="urn:microsoft.com/office/officeart/2005/8/layout/hProcess11"/>
    <dgm:cxn modelId="{16C6D28A-C56A-439F-A211-CFB88A9A5CC1}" type="presParOf" srcId="{34D2C606-BFA0-413D-8DCB-F5C85385A90B}" destId="{E5199A34-00F4-42BE-AA42-AE969BFF5850}" srcOrd="0" destOrd="0" presId="urn:microsoft.com/office/officeart/2005/8/layout/hProcess11"/>
    <dgm:cxn modelId="{15A77D4C-F651-43D2-B0C6-07B4BF0751C3}" type="presParOf" srcId="{34D2C606-BFA0-413D-8DCB-F5C85385A90B}" destId="{1E75F83E-C6CC-47AC-B5DF-AE45A128C96A}" srcOrd="1" destOrd="0" presId="urn:microsoft.com/office/officeart/2005/8/layout/hProcess11"/>
    <dgm:cxn modelId="{A7C92DAA-80BD-442C-A5DE-1F65D8BE181F}" type="presParOf" srcId="{34D2C606-BFA0-413D-8DCB-F5C85385A90B}" destId="{9210525E-199C-4A77-AF61-DF8AE7A34727}" srcOrd="2" destOrd="0" presId="urn:microsoft.com/office/officeart/2005/8/layout/hProcess11"/>
    <dgm:cxn modelId="{90BFD219-092A-42A8-92D3-9B54D70BEACE}" type="presParOf" srcId="{817058C4-CC64-4D5E-9655-46B879A605EE}" destId="{3D2576C0-D7DC-4A18-B6CF-EA20A4821458}" srcOrd="1" destOrd="0" presId="urn:microsoft.com/office/officeart/2005/8/layout/hProcess11"/>
    <dgm:cxn modelId="{7D170D61-4531-4940-9BDD-ED3C1E16A414}" type="presParOf" srcId="{817058C4-CC64-4D5E-9655-46B879A605EE}" destId="{4EBE2B4D-7ED3-4E6F-9125-935505F4031E}" srcOrd="2" destOrd="0" presId="urn:microsoft.com/office/officeart/2005/8/layout/hProcess11"/>
    <dgm:cxn modelId="{342CFB41-4824-4BDC-BFBB-CAEBBC1D74B9}" type="presParOf" srcId="{4EBE2B4D-7ED3-4E6F-9125-935505F4031E}" destId="{E5221B13-63BD-44E8-ABF6-BBC7E6CE5E70}" srcOrd="0" destOrd="0" presId="urn:microsoft.com/office/officeart/2005/8/layout/hProcess11"/>
    <dgm:cxn modelId="{B1F76B15-C64A-44B8-826D-594ECAE9DF3B}" type="presParOf" srcId="{4EBE2B4D-7ED3-4E6F-9125-935505F4031E}" destId="{390AEAD0-1847-4EBE-9BE4-AA74CFEF57C5}" srcOrd="1" destOrd="0" presId="urn:microsoft.com/office/officeart/2005/8/layout/hProcess11"/>
    <dgm:cxn modelId="{2EADA896-8987-4277-A210-8266D66AEC47}" type="presParOf" srcId="{4EBE2B4D-7ED3-4E6F-9125-935505F4031E}" destId="{22B0EE43-2C45-4F64-94CB-7E86207BE868}" srcOrd="2" destOrd="0" presId="urn:microsoft.com/office/officeart/2005/8/layout/hProcess11"/>
    <dgm:cxn modelId="{A70CC276-BE9A-4C93-8292-1FE729FD9262}" type="presParOf" srcId="{817058C4-CC64-4D5E-9655-46B879A605EE}" destId="{CB47C0F8-708E-4AB7-AC28-329D2FEF25E5}" srcOrd="3" destOrd="0" presId="urn:microsoft.com/office/officeart/2005/8/layout/hProcess11"/>
    <dgm:cxn modelId="{8194C8B4-C2F0-4AAF-92CC-A1B21D67D533}" type="presParOf" srcId="{817058C4-CC64-4D5E-9655-46B879A605EE}" destId="{E50C83C6-F97B-4429-870A-5987144852FA}" srcOrd="4" destOrd="0" presId="urn:microsoft.com/office/officeart/2005/8/layout/hProcess11"/>
    <dgm:cxn modelId="{D485A3B4-9C6B-4F7A-9122-66840EBD1675}" type="presParOf" srcId="{E50C83C6-F97B-4429-870A-5987144852FA}" destId="{5641A405-843A-436A-8D94-E9ED51C40CD8}" srcOrd="0" destOrd="0" presId="urn:microsoft.com/office/officeart/2005/8/layout/hProcess11"/>
    <dgm:cxn modelId="{EA5343F9-0880-4958-A697-5C09CE3407E3}" type="presParOf" srcId="{E50C83C6-F97B-4429-870A-5987144852FA}" destId="{FDDFC010-B122-4B5D-A260-A8AF4ACF746B}" srcOrd="1" destOrd="0" presId="urn:microsoft.com/office/officeart/2005/8/layout/hProcess11"/>
    <dgm:cxn modelId="{4B143088-89BC-4EEC-9045-790AC47C9369}" type="presParOf" srcId="{E50C83C6-F97B-4429-870A-5987144852FA}" destId="{E35EE356-1B58-423A-907D-3C167413201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4DE517-BC7D-42D2-901D-3CC04C6665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22DB7DDE-8A6C-447F-B850-9A908BCEC0FF}">
      <dgm:prSet/>
      <dgm:spPr/>
      <dgm:t>
        <a:bodyPr/>
        <a:lstStyle/>
        <a:p>
          <a:r>
            <a:rPr lang="de-DE" b="1" dirty="0"/>
            <a:t>Maximal 2 </a:t>
          </a:r>
          <a:r>
            <a:rPr lang="de-DE" b="1" dirty="0">
              <a:solidFill>
                <a:schemeClr val="bg1"/>
              </a:solidFill>
            </a:rPr>
            <a:t>Beruhigungspausen </a:t>
          </a:r>
          <a:r>
            <a:rPr lang="de-DE" b="1" dirty="0"/>
            <a:t>je Spiel</a:t>
          </a:r>
          <a:endParaRPr lang="de-DE" dirty="0"/>
        </a:p>
      </dgm:t>
    </dgm:pt>
    <dgm:pt modelId="{904D2335-0418-4912-8D50-D5594B71147C}" type="parTrans" cxnId="{FBD3DC1C-9C4C-45D9-8D73-3704DF9E2B9B}">
      <dgm:prSet/>
      <dgm:spPr/>
      <dgm:t>
        <a:bodyPr/>
        <a:lstStyle/>
        <a:p>
          <a:endParaRPr lang="de-DE"/>
        </a:p>
      </dgm:t>
    </dgm:pt>
    <dgm:pt modelId="{DC8800E3-9024-41DA-9122-4B5EC7CF46C6}" type="sibTrans" cxnId="{FBD3DC1C-9C4C-45D9-8D73-3704DF9E2B9B}">
      <dgm:prSet/>
      <dgm:spPr/>
      <dgm:t>
        <a:bodyPr/>
        <a:lstStyle/>
        <a:p>
          <a:endParaRPr lang="de-DE"/>
        </a:p>
      </dgm:t>
    </dgm:pt>
    <dgm:pt modelId="{B4B789AD-E6C8-4D1E-BB70-335E580B14B5}">
      <dgm:prSet/>
      <dgm:spPr/>
      <dgm:t>
        <a:bodyPr/>
        <a:lstStyle/>
        <a:p>
          <a:r>
            <a:rPr lang="de-DE" b="1"/>
            <a:t>Bei einer weiteren erforderlichen Unterbrechung, wird das Spiel abgebrochen</a:t>
          </a:r>
          <a:endParaRPr lang="de-DE"/>
        </a:p>
      </dgm:t>
    </dgm:pt>
    <dgm:pt modelId="{D3093884-8229-4757-B28F-F53FC92D30E8}" type="parTrans" cxnId="{239D9FA9-C53D-4F60-8DFA-3B8141641645}">
      <dgm:prSet/>
      <dgm:spPr/>
      <dgm:t>
        <a:bodyPr/>
        <a:lstStyle/>
        <a:p>
          <a:endParaRPr lang="de-DE"/>
        </a:p>
      </dgm:t>
    </dgm:pt>
    <dgm:pt modelId="{662C1A60-1AF6-4703-977A-24DDF6B2BE22}" type="sibTrans" cxnId="{239D9FA9-C53D-4F60-8DFA-3B8141641645}">
      <dgm:prSet/>
      <dgm:spPr/>
      <dgm:t>
        <a:bodyPr/>
        <a:lstStyle/>
        <a:p>
          <a:endParaRPr lang="de-DE"/>
        </a:p>
      </dgm:t>
    </dgm:pt>
    <dgm:pt modelId="{4B40FAB5-7573-46AF-A82C-01E905A00F2F}">
      <dgm:prSet/>
      <dgm:spPr/>
      <dgm:t>
        <a:bodyPr/>
        <a:lstStyle/>
        <a:p>
          <a:r>
            <a:rPr lang="de-DE" b="1" dirty="0"/>
            <a:t>Eine Meldung zum Ablauf der </a:t>
          </a:r>
          <a:r>
            <a:rPr lang="de-DE" b="1" dirty="0">
              <a:solidFill>
                <a:schemeClr val="bg1"/>
              </a:solidFill>
            </a:rPr>
            <a:t>Beruhigungspause</a:t>
          </a:r>
          <a:r>
            <a:rPr lang="de-DE" b="1" dirty="0">
              <a:solidFill>
                <a:schemeClr val="accent6"/>
              </a:solidFill>
            </a:rPr>
            <a:t> </a:t>
          </a:r>
          <a:r>
            <a:rPr lang="de-DE" b="1" dirty="0"/>
            <a:t>muss immer verfasst werden</a:t>
          </a:r>
          <a:endParaRPr lang="de-DE" dirty="0">
            <a:solidFill>
              <a:schemeClr val="accent6"/>
            </a:solidFill>
          </a:endParaRPr>
        </a:p>
      </dgm:t>
    </dgm:pt>
    <dgm:pt modelId="{1344235F-8330-4C40-ACF0-633628AA699A}" type="parTrans" cxnId="{4C89EFC8-1847-4B8A-84AC-1D3B407A8656}">
      <dgm:prSet/>
      <dgm:spPr/>
      <dgm:t>
        <a:bodyPr/>
        <a:lstStyle/>
        <a:p>
          <a:endParaRPr lang="de-DE"/>
        </a:p>
      </dgm:t>
    </dgm:pt>
    <dgm:pt modelId="{76838205-7855-492D-9998-10130FBE593D}" type="sibTrans" cxnId="{4C89EFC8-1847-4B8A-84AC-1D3B407A8656}">
      <dgm:prSet/>
      <dgm:spPr/>
      <dgm:t>
        <a:bodyPr/>
        <a:lstStyle/>
        <a:p>
          <a:endParaRPr lang="de-DE"/>
        </a:p>
      </dgm:t>
    </dgm:pt>
    <dgm:pt modelId="{2ED01AF7-8876-4FBE-9EF1-9E8BF3A10BBF}">
      <dgm:prSet/>
      <dgm:spPr/>
      <dgm:t>
        <a:bodyPr/>
        <a:lstStyle/>
        <a:p>
          <a:r>
            <a:rPr lang="de-DE" b="1" dirty="0">
              <a:solidFill>
                <a:schemeClr val="bg1"/>
              </a:solidFill>
            </a:rPr>
            <a:t>Spiel wird unterbrochen – Spielzeit wird pausiert und dann wieder fortgesetzt</a:t>
          </a:r>
        </a:p>
      </dgm:t>
    </dgm:pt>
    <dgm:pt modelId="{E217D76F-210A-4F9C-88E2-CB60B64B5B2D}" type="parTrans" cxnId="{55E87828-D05B-4984-9721-88182A637241}">
      <dgm:prSet/>
      <dgm:spPr/>
      <dgm:t>
        <a:bodyPr/>
        <a:lstStyle/>
        <a:p>
          <a:endParaRPr lang="de-DE"/>
        </a:p>
      </dgm:t>
    </dgm:pt>
    <dgm:pt modelId="{1E5322DA-B8AF-41BE-B7C8-42930A68508C}" type="sibTrans" cxnId="{55E87828-D05B-4984-9721-88182A637241}">
      <dgm:prSet/>
      <dgm:spPr/>
      <dgm:t>
        <a:bodyPr/>
        <a:lstStyle/>
        <a:p>
          <a:endParaRPr lang="de-DE"/>
        </a:p>
      </dgm:t>
    </dgm:pt>
    <dgm:pt modelId="{3A159759-2910-4EFF-8E71-7EFF45396D99}" type="pres">
      <dgm:prSet presAssocID="{354DE517-BC7D-42D2-901D-3CC04C6665E7}" presName="linear" presStyleCnt="0">
        <dgm:presLayoutVars>
          <dgm:dir/>
          <dgm:animLvl val="lvl"/>
          <dgm:resizeHandles val="exact"/>
        </dgm:presLayoutVars>
      </dgm:prSet>
      <dgm:spPr/>
    </dgm:pt>
    <dgm:pt modelId="{6C5E29F0-214E-4D99-AD0D-3D8AEFD0A49F}" type="pres">
      <dgm:prSet presAssocID="{22DB7DDE-8A6C-447F-B850-9A908BCEC0FF}" presName="parentLin" presStyleCnt="0"/>
      <dgm:spPr/>
    </dgm:pt>
    <dgm:pt modelId="{ABB02F66-A56E-4C18-A07A-2EF837D47346}" type="pres">
      <dgm:prSet presAssocID="{22DB7DDE-8A6C-447F-B850-9A908BCEC0FF}" presName="parentLeftMargin" presStyleLbl="node1" presStyleIdx="0" presStyleCnt="4"/>
      <dgm:spPr/>
    </dgm:pt>
    <dgm:pt modelId="{E8326BE0-BACA-4F26-917E-4ADD6CDA83A7}" type="pres">
      <dgm:prSet presAssocID="{22DB7DDE-8A6C-447F-B850-9A908BCEC0FF}" presName="parentText" presStyleLbl="node1" presStyleIdx="0" presStyleCnt="4">
        <dgm:presLayoutVars>
          <dgm:chMax val="0"/>
          <dgm:bulletEnabled val="1"/>
        </dgm:presLayoutVars>
      </dgm:prSet>
      <dgm:spPr/>
    </dgm:pt>
    <dgm:pt modelId="{09A56DDC-169C-4A7F-9174-67FDEB5E2CEB}" type="pres">
      <dgm:prSet presAssocID="{22DB7DDE-8A6C-447F-B850-9A908BCEC0FF}" presName="negativeSpace" presStyleCnt="0"/>
      <dgm:spPr/>
    </dgm:pt>
    <dgm:pt modelId="{E43C0571-3951-46BA-84EC-2B93975788C4}" type="pres">
      <dgm:prSet presAssocID="{22DB7DDE-8A6C-447F-B850-9A908BCEC0FF}" presName="childText" presStyleLbl="conFgAcc1" presStyleIdx="0" presStyleCnt="4">
        <dgm:presLayoutVars>
          <dgm:bulletEnabled val="1"/>
        </dgm:presLayoutVars>
      </dgm:prSet>
      <dgm:spPr/>
    </dgm:pt>
    <dgm:pt modelId="{95C98B36-9E73-4156-B83B-6E25F6CB5230}" type="pres">
      <dgm:prSet presAssocID="{DC8800E3-9024-41DA-9122-4B5EC7CF46C6}" presName="spaceBetweenRectangles" presStyleCnt="0"/>
      <dgm:spPr/>
    </dgm:pt>
    <dgm:pt modelId="{BD056236-8163-4227-8685-AA68D3FC0A10}" type="pres">
      <dgm:prSet presAssocID="{B4B789AD-E6C8-4D1E-BB70-335E580B14B5}" presName="parentLin" presStyleCnt="0"/>
      <dgm:spPr/>
    </dgm:pt>
    <dgm:pt modelId="{390F1D3E-651C-4436-BA1B-01EBF9ED094B}" type="pres">
      <dgm:prSet presAssocID="{B4B789AD-E6C8-4D1E-BB70-335E580B14B5}" presName="parentLeftMargin" presStyleLbl="node1" presStyleIdx="0" presStyleCnt="4"/>
      <dgm:spPr/>
    </dgm:pt>
    <dgm:pt modelId="{3314FF8F-59AA-489D-8FEA-80BC22570B5C}" type="pres">
      <dgm:prSet presAssocID="{B4B789AD-E6C8-4D1E-BB70-335E580B14B5}" presName="parentText" presStyleLbl="node1" presStyleIdx="1" presStyleCnt="4">
        <dgm:presLayoutVars>
          <dgm:chMax val="0"/>
          <dgm:bulletEnabled val="1"/>
        </dgm:presLayoutVars>
      </dgm:prSet>
      <dgm:spPr/>
    </dgm:pt>
    <dgm:pt modelId="{E020A50E-8ED1-4546-8365-55412D627527}" type="pres">
      <dgm:prSet presAssocID="{B4B789AD-E6C8-4D1E-BB70-335E580B14B5}" presName="negativeSpace" presStyleCnt="0"/>
      <dgm:spPr/>
    </dgm:pt>
    <dgm:pt modelId="{0A408A5A-7E31-4B1F-9918-409520B12EE2}" type="pres">
      <dgm:prSet presAssocID="{B4B789AD-E6C8-4D1E-BB70-335E580B14B5}" presName="childText" presStyleLbl="conFgAcc1" presStyleIdx="1" presStyleCnt="4">
        <dgm:presLayoutVars>
          <dgm:bulletEnabled val="1"/>
        </dgm:presLayoutVars>
      </dgm:prSet>
      <dgm:spPr/>
    </dgm:pt>
    <dgm:pt modelId="{208DDDBA-C19B-4157-B75A-1B81AECE3C8E}" type="pres">
      <dgm:prSet presAssocID="{662C1A60-1AF6-4703-977A-24DDF6B2BE22}" presName="spaceBetweenRectangles" presStyleCnt="0"/>
      <dgm:spPr/>
    </dgm:pt>
    <dgm:pt modelId="{20976AE0-8219-47C7-9D81-4D2102D5E32D}" type="pres">
      <dgm:prSet presAssocID="{4B40FAB5-7573-46AF-A82C-01E905A00F2F}" presName="parentLin" presStyleCnt="0"/>
      <dgm:spPr/>
    </dgm:pt>
    <dgm:pt modelId="{7338EECF-EC59-4293-8BA2-2DC74F7CA304}" type="pres">
      <dgm:prSet presAssocID="{4B40FAB5-7573-46AF-A82C-01E905A00F2F}" presName="parentLeftMargin" presStyleLbl="node1" presStyleIdx="1" presStyleCnt="4"/>
      <dgm:spPr/>
    </dgm:pt>
    <dgm:pt modelId="{4CDCF1F3-4992-451D-9B41-A6C731C995E5}" type="pres">
      <dgm:prSet presAssocID="{4B40FAB5-7573-46AF-A82C-01E905A00F2F}" presName="parentText" presStyleLbl="node1" presStyleIdx="2" presStyleCnt="4">
        <dgm:presLayoutVars>
          <dgm:chMax val="0"/>
          <dgm:bulletEnabled val="1"/>
        </dgm:presLayoutVars>
      </dgm:prSet>
      <dgm:spPr/>
    </dgm:pt>
    <dgm:pt modelId="{AC1231D1-157A-4EF2-B919-40C7CE59A69D}" type="pres">
      <dgm:prSet presAssocID="{4B40FAB5-7573-46AF-A82C-01E905A00F2F}" presName="negativeSpace" presStyleCnt="0"/>
      <dgm:spPr/>
    </dgm:pt>
    <dgm:pt modelId="{846C77CB-74A4-480E-AEF7-CA1A74468B10}" type="pres">
      <dgm:prSet presAssocID="{4B40FAB5-7573-46AF-A82C-01E905A00F2F}" presName="childText" presStyleLbl="conFgAcc1" presStyleIdx="2" presStyleCnt="4">
        <dgm:presLayoutVars>
          <dgm:bulletEnabled val="1"/>
        </dgm:presLayoutVars>
      </dgm:prSet>
      <dgm:spPr/>
    </dgm:pt>
    <dgm:pt modelId="{36043414-07D4-43B6-8EE2-9F138E96AD36}" type="pres">
      <dgm:prSet presAssocID="{76838205-7855-492D-9998-10130FBE593D}" presName="spaceBetweenRectangles" presStyleCnt="0"/>
      <dgm:spPr/>
    </dgm:pt>
    <dgm:pt modelId="{2B67EEBB-3101-4F0B-BC30-C1A0F8F4D0D6}" type="pres">
      <dgm:prSet presAssocID="{2ED01AF7-8876-4FBE-9EF1-9E8BF3A10BBF}" presName="parentLin" presStyleCnt="0"/>
      <dgm:spPr/>
    </dgm:pt>
    <dgm:pt modelId="{FFA89C89-5310-49FA-90B1-4A0A21177061}" type="pres">
      <dgm:prSet presAssocID="{2ED01AF7-8876-4FBE-9EF1-9E8BF3A10BBF}" presName="parentLeftMargin" presStyleLbl="node1" presStyleIdx="2" presStyleCnt="4"/>
      <dgm:spPr/>
    </dgm:pt>
    <dgm:pt modelId="{D113875F-15E7-4A4B-8E39-ABB46898AE65}" type="pres">
      <dgm:prSet presAssocID="{2ED01AF7-8876-4FBE-9EF1-9E8BF3A10BBF}" presName="parentText" presStyleLbl="node1" presStyleIdx="3" presStyleCnt="4">
        <dgm:presLayoutVars>
          <dgm:chMax val="0"/>
          <dgm:bulletEnabled val="1"/>
        </dgm:presLayoutVars>
      </dgm:prSet>
      <dgm:spPr/>
    </dgm:pt>
    <dgm:pt modelId="{D8D92C16-2F0E-499E-9B99-121704B28947}" type="pres">
      <dgm:prSet presAssocID="{2ED01AF7-8876-4FBE-9EF1-9E8BF3A10BBF}" presName="negativeSpace" presStyleCnt="0"/>
      <dgm:spPr/>
    </dgm:pt>
    <dgm:pt modelId="{9ECA8043-9EDD-41F6-BAF3-79C91DA142DB}" type="pres">
      <dgm:prSet presAssocID="{2ED01AF7-8876-4FBE-9EF1-9E8BF3A10BBF}" presName="childText" presStyleLbl="conFgAcc1" presStyleIdx="3" presStyleCnt="4">
        <dgm:presLayoutVars>
          <dgm:bulletEnabled val="1"/>
        </dgm:presLayoutVars>
      </dgm:prSet>
      <dgm:spPr/>
    </dgm:pt>
  </dgm:ptLst>
  <dgm:cxnLst>
    <dgm:cxn modelId="{87DF4A02-03DD-463F-8D87-BBED8BF7CCA0}" type="presOf" srcId="{2ED01AF7-8876-4FBE-9EF1-9E8BF3A10BBF}" destId="{D113875F-15E7-4A4B-8E39-ABB46898AE65}" srcOrd="1" destOrd="0" presId="urn:microsoft.com/office/officeart/2005/8/layout/list1"/>
    <dgm:cxn modelId="{F09EA703-03EA-4959-8BF4-5B3306CD6E54}" type="presOf" srcId="{354DE517-BC7D-42D2-901D-3CC04C6665E7}" destId="{3A159759-2910-4EFF-8E71-7EFF45396D99}" srcOrd="0" destOrd="0" presId="urn:microsoft.com/office/officeart/2005/8/layout/list1"/>
    <dgm:cxn modelId="{FBD3DC1C-9C4C-45D9-8D73-3704DF9E2B9B}" srcId="{354DE517-BC7D-42D2-901D-3CC04C6665E7}" destId="{22DB7DDE-8A6C-447F-B850-9A908BCEC0FF}" srcOrd="0" destOrd="0" parTransId="{904D2335-0418-4912-8D50-D5594B71147C}" sibTransId="{DC8800E3-9024-41DA-9122-4B5EC7CF46C6}"/>
    <dgm:cxn modelId="{55E87828-D05B-4984-9721-88182A637241}" srcId="{354DE517-BC7D-42D2-901D-3CC04C6665E7}" destId="{2ED01AF7-8876-4FBE-9EF1-9E8BF3A10BBF}" srcOrd="3" destOrd="0" parTransId="{E217D76F-210A-4F9C-88E2-CB60B64B5B2D}" sibTransId="{1E5322DA-B8AF-41BE-B7C8-42930A68508C}"/>
    <dgm:cxn modelId="{2B5DAF2C-F977-49D8-8941-9B2A9E14F7C8}" type="presOf" srcId="{22DB7DDE-8A6C-447F-B850-9A908BCEC0FF}" destId="{ABB02F66-A56E-4C18-A07A-2EF837D47346}" srcOrd="0" destOrd="0" presId="urn:microsoft.com/office/officeart/2005/8/layout/list1"/>
    <dgm:cxn modelId="{63FE5179-0B7C-469C-825B-066F2A31BCC6}" type="presOf" srcId="{B4B789AD-E6C8-4D1E-BB70-335E580B14B5}" destId="{3314FF8F-59AA-489D-8FEA-80BC22570B5C}" srcOrd="1" destOrd="0" presId="urn:microsoft.com/office/officeart/2005/8/layout/list1"/>
    <dgm:cxn modelId="{68B6C391-A84B-4CA6-8D7A-CD0D388EA3BB}" type="presOf" srcId="{22DB7DDE-8A6C-447F-B850-9A908BCEC0FF}" destId="{E8326BE0-BACA-4F26-917E-4ADD6CDA83A7}" srcOrd="1" destOrd="0" presId="urn:microsoft.com/office/officeart/2005/8/layout/list1"/>
    <dgm:cxn modelId="{1FA42E97-8E86-45D7-9719-D17368813FDC}" type="presOf" srcId="{4B40FAB5-7573-46AF-A82C-01E905A00F2F}" destId="{7338EECF-EC59-4293-8BA2-2DC74F7CA304}" srcOrd="0" destOrd="0" presId="urn:microsoft.com/office/officeart/2005/8/layout/list1"/>
    <dgm:cxn modelId="{154EDC9E-89B2-4B59-A0E5-C57339512785}" type="presOf" srcId="{4B40FAB5-7573-46AF-A82C-01E905A00F2F}" destId="{4CDCF1F3-4992-451D-9B41-A6C731C995E5}" srcOrd="1" destOrd="0" presId="urn:microsoft.com/office/officeart/2005/8/layout/list1"/>
    <dgm:cxn modelId="{BF5456A5-AF8E-4042-8AA6-3474B6F02391}" type="presOf" srcId="{B4B789AD-E6C8-4D1E-BB70-335E580B14B5}" destId="{390F1D3E-651C-4436-BA1B-01EBF9ED094B}" srcOrd="0" destOrd="0" presId="urn:microsoft.com/office/officeart/2005/8/layout/list1"/>
    <dgm:cxn modelId="{239D9FA9-C53D-4F60-8DFA-3B8141641645}" srcId="{354DE517-BC7D-42D2-901D-3CC04C6665E7}" destId="{B4B789AD-E6C8-4D1E-BB70-335E580B14B5}" srcOrd="1" destOrd="0" parTransId="{D3093884-8229-4757-B28F-F53FC92D30E8}" sibTransId="{662C1A60-1AF6-4703-977A-24DDF6B2BE22}"/>
    <dgm:cxn modelId="{8AC190AF-0D08-4211-AC66-CFD368BD58AA}" type="presOf" srcId="{2ED01AF7-8876-4FBE-9EF1-9E8BF3A10BBF}" destId="{FFA89C89-5310-49FA-90B1-4A0A21177061}" srcOrd="0" destOrd="0" presId="urn:microsoft.com/office/officeart/2005/8/layout/list1"/>
    <dgm:cxn modelId="{4C89EFC8-1847-4B8A-84AC-1D3B407A8656}" srcId="{354DE517-BC7D-42D2-901D-3CC04C6665E7}" destId="{4B40FAB5-7573-46AF-A82C-01E905A00F2F}" srcOrd="2" destOrd="0" parTransId="{1344235F-8330-4C40-ACF0-633628AA699A}" sibTransId="{76838205-7855-492D-9998-10130FBE593D}"/>
    <dgm:cxn modelId="{7DFBFAE1-3F4D-4CE9-81F8-77D5D6AE61D2}" type="presParOf" srcId="{3A159759-2910-4EFF-8E71-7EFF45396D99}" destId="{6C5E29F0-214E-4D99-AD0D-3D8AEFD0A49F}" srcOrd="0" destOrd="0" presId="urn:microsoft.com/office/officeart/2005/8/layout/list1"/>
    <dgm:cxn modelId="{292532C9-E783-49AC-9664-48D06813AFBD}" type="presParOf" srcId="{6C5E29F0-214E-4D99-AD0D-3D8AEFD0A49F}" destId="{ABB02F66-A56E-4C18-A07A-2EF837D47346}" srcOrd="0" destOrd="0" presId="urn:microsoft.com/office/officeart/2005/8/layout/list1"/>
    <dgm:cxn modelId="{2FF6411E-EF67-4EB2-9F41-B8AA86D67F63}" type="presParOf" srcId="{6C5E29F0-214E-4D99-AD0D-3D8AEFD0A49F}" destId="{E8326BE0-BACA-4F26-917E-4ADD6CDA83A7}" srcOrd="1" destOrd="0" presId="urn:microsoft.com/office/officeart/2005/8/layout/list1"/>
    <dgm:cxn modelId="{4EACBC70-7D17-49AA-9873-D51B3F0FF545}" type="presParOf" srcId="{3A159759-2910-4EFF-8E71-7EFF45396D99}" destId="{09A56DDC-169C-4A7F-9174-67FDEB5E2CEB}" srcOrd="1" destOrd="0" presId="urn:microsoft.com/office/officeart/2005/8/layout/list1"/>
    <dgm:cxn modelId="{A234674E-8C69-4201-ADC6-DF778D27D3FA}" type="presParOf" srcId="{3A159759-2910-4EFF-8E71-7EFF45396D99}" destId="{E43C0571-3951-46BA-84EC-2B93975788C4}" srcOrd="2" destOrd="0" presId="urn:microsoft.com/office/officeart/2005/8/layout/list1"/>
    <dgm:cxn modelId="{DA5F4436-C428-4DEF-BEB1-7CB5AC6E5636}" type="presParOf" srcId="{3A159759-2910-4EFF-8E71-7EFF45396D99}" destId="{95C98B36-9E73-4156-B83B-6E25F6CB5230}" srcOrd="3" destOrd="0" presId="urn:microsoft.com/office/officeart/2005/8/layout/list1"/>
    <dgm:cxn modelId="{54C4A992-355B-4AFC-B6E0-A763B74844CF}" type="presParOf" srcId="{3A159759-2910-4EFF-8E71-7EFF45396D99}" destId="{BD056236-8163-4227-8685-AA68D3FC0A10}" srcOrd="4" destOrd="0" presId="urn:microsoft.com/office/officeart/2005/8/layout/list1"/>
    <dgm:cxn modelId="{E74A6E85-6BDA-4BC6-8680-0BA5ABE6F4FB}" type="presParOf" srcId="{BD056236-8163-4227-8685-AA68D3FC0A10}" destId="{390F1D3E-651C-4436-BA1B-01EBF9ED094B}" srcOrd="0" destOrd="0" presId="urn:microsoft.com/office/officeart/2005/8/layout/list1"/>
    <dgm:cxn modelId="{7DC12D1E-092B-479A-82C8-AC9872913FB3}" type="presParOf" srcId="{BD056236-8163-4227-8685-AA68D3FC0A10}" destId="{3314FF8F-59AA-489D-8FEA-80BC22570B5C}" srcOrd="1" destOrd="0" presId="urn:microsoft.com/office/officeart/2005/8/layout/list1"/>
    <dgm:cxn modelId="{65E597C1-579F-4852-9D31-FD5E42DF2FFA}" type="presParOf" srcId="{3A159759-2910-4EFF-8E71-7EFF45396D99}" destId="{E020A50E-8ED1-4546-8365-55412D627527}" srcOrd="5" destOrd="0" presId="urn:microsoft.com/office/officeart/2005/8/layout/list1"/>
    <dgm:cxn modelId="{8602F787-5224-4C86-9F01-E181003E094D}" type="presParOf" srcId="{3A159759-2910-4EFF-8E71-7EFF45396D99}" destId="{0A408A5A-7E31-4B1F-9918-409520B12EE2}" srcOrd="6" destOrd="0" presId="urn:microsoft.com/office/officeart/2005/8/layout/list1"/>
    <dgm:cxn modelId="{548F90D6-4F42-41EE-9B43-BD8CD3E2624D}" type="presParOf" srcId="{3A159759-2910-4EFF-8E71-7EFF45396D99}" destId="{208DDDBA-C19B-4157-B75A-1B81AECE3C8E}" srcOrd="7" destOrd="0" presId="urn:microsoft.com/office/officeart/2005/8/layout/list1"/>
    <dgm:cxn modelId="{9BD31D42-C0C2-49BA-B1EB-BA7326BEEF93}" type="presParOf" srcId="{3A159759-2910-4EFF-8E71-7EFF45396D99}" destId="{20976AE0-8219-47C7-9D81-4D2102D5E32D}" srcOrd="8" destOrd="0" presId="urn:microsoft.com/office/officeart/2005/8/layout/list1"/>
    <dgm:cxn modelId="{3A40BB6F-B2F1-4B13-9EA1-B634B167B1FB}" type="presParOf" srcId="{20976AE0-8219-47C7-9D81-4D2102D5E32D}" destId="{7338EECF-EC59-4293-8BA2-2DC74F7CA304}" srcOrd="0" destOrd="0" presId="urn:microsoft.com/office/officeart/2005/8/layout/list1"/>
    <dgm:cxn modelId="{BDB3865D-A411-4B0B-938F-54E6D897E989}" type="presParOf" srcId="{20976AE0-8219-47C7-9D81-4D2102D5E32D}" destId="{4CDCF1F3-4992-451D-9B41-A6C731C995E5}" srcOrd="1" destOrd="0" presId="urn:microsoft.com/office/officeart/2005/8/layout/list1"/>
    <dgm:cxn modelId="{FA67FF82-0420-4C07-8AED-CBFA91921FFF}" type="presParOf" srcId="{3A159759-2910-4EFF-8E71-7EFF45396D99}" destId="{AC1231D1-157A-4EF2-B919-40C7CE59A69D}" srcOrd="9" destOrd="0" presId="urn:microsoft.com/office/officeart/2005/8/layout/list1"/>
    <dgm:cxn modelId="{BB0A6760-CF44-4EED-8DF8-882F5F47FD41}" type="presParOf" srcId="{3A159759-2910-4EFF-8E71-7EFF45396D99}" destId="{846C77CB-74A4-480E-AEF7-CA1A74468B10}" srcOrd="10" destOrd="0" presId="urn:microsoft.com/office/officeart/2005/8/layout/list1"/>
    <dgm:cxn modelId="{AAF92DC8-D734-4785-910F-85A41D22E794}" type="presParOf" srcId="{3A159759-2910-4EFF-8E71-7EFF45396D99}" destId="{36043414-07D4-43B6-8EE2-9F138E96AD36}" srcOrd="11" destOrd="0" presId="urn:microsoft.com/office/officeart/2005/8/layout/list1"/>
    <dgm:cxn modelId="{06EDBD84-E39E-4F8F-9221-10D31CFFF0E8}" type="presParOf" srcId="{3A159759-2910-4EFF-8E71-7EFF45396D99}" destId="{2B67EEBB-3101-4F0B-BC30-C1A0F8F4D0D6}" srcOrd="12" destOrd="0" presId="urn:microsoft.com/office/officeart/2005/8/layout/list1"/>
    <dgm:cxn modelId="{763F825C-239A-474D-BE99-EA55D4DDF957}" type="presParOf" srcId="{2B67EEBB-3101-4F0B-BC30-C1A0F8F4D0D6}" destId="{FFA89C89-5310-49FA-90B1-4A0A21177061}" srcOrd="0" destOrd="0" presId="urn:microsoft.com/office/officeart/2005/8/layout/list1"/>
    <dgm:cxn modelId="{66C97166-A1A4-4943-9A9C-49A35B95C0E6}" type="presParOf" srcId="{2B67EEBB-3101-4F0B-BC30-C1A0F8F4D0D6}" destId="{D113875F-15E7-4A4B-8E39-ABB46898AE65}" srcOrd="1" destOrd="0" presId="urn:microsoft.com/office/officeart/2005/8/layout/list1"/>
    <dgm:cxn modelId="{3744BFE6-3EFF-4B30-B29A-718916861BC4}" type="presParOf" srcId="{3A159759-2910-4EFF-8E71-7EFF45396D99}" destId="{D8D92C16-2F0E-499E-9B99-121704B28947}" srcOrd="13" destOrd="0" presId="urn:microsoft.com/office/officeart/2005/8/layout/list1"/>
    <dgm:cxn modelId="{BC1FFACD-2A7E-492D-B520-29BB4488755E}" type="presParOf" srcId="{3A159759-2910-4EFF-8E71-7EFF45396D99}" destId="{9ECA8043-9EDD-41F6-BAF3-79C91DA142D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19E713-9F86-46CF-A493-395B30A4145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de-DE"/>
        </a:p>
      </dgm:t>
    </dgm:pt>
    <dgm:pt modelId="{6481CEAD-E1A0-45C6-844A-F57971D59744}">
      <dgm:prSet/>
      <dgm:spPr/>
      <dgm:t>
        <a:bodyPr/>
        <a:lstStyle/>
        <a:p>
          <a:r>
            <a:rPr lang="de-DE" b="1"/>
            <a:t>Grundlage: STOPP-Konzept des Württembergischen Fußball-Verbandes</a:t>
          </a:r>
          <a:endParaRPr lang="de-DE"/>
        </a:p>
      </dgm:t>
    </dgm:pt>
    <dgm:pt modelId="{87C14FC8-0386-4EE1-A8A7-34E096282038}" type="parTrans" cxnId="{517563F0-598F-4B2F-9C5B-C0BF9564C779}">
      <dgm:prSet/>
      <dgm:spPr/>
      <dgm:t>
        <a:bodyPr/>
        <a:lstStyle/>
        <a:p>
          <a:endParaRPr lang="de-DE"/>
        </a:p>
      </dgm:t>
    </dgm:pt>
    <dgm:pt modelId="{DAF6A768-972C-4E18-8349-A04BB52D71ED}" type="sibTrans" cxnId="{517563F0-598F-4B2F-9C5B-C0BF9564C779}">
      <dgm:prSet/>
      <dgm:spPr/>
      <dgm:t>
        <a:bodyPr/>
        <a:lstStyle/>
        <a:p>
          <a:endParaRPr lang="de-DE"/>
        </a:p>
      </dgm:t>
    </dgm:pt>
    <dgm:pt modelId="{DC2B8F8D-6DF2-4C3F-9890-2C93F86AE7DC}">
      <dgm:prSet/>
      <dgm:spPr/>
      <dgm:t>
        <a:bodyPr/>
        <a:lstStyle/>
        <a:p>
          <a:r>
            <a:rPr lang="de-DE" b="1"/>
            <a:t>Anpassungen durch IFAB vorgenommen</a:t>
          </a:r>
          <a:endParaRPr lang="de-DE"/>
        </a:p>
      </dgm:t>
    </dgm:pt>
    <dgm:pt modelId="{D7CC4F37-F3DA-4654-80C8-C6CE1809AC68}" type="parTrans" cxnId="{126C6C49-DDD6-42CA-AB7B-EA58D8F1204F}">
      <dgm:prSet/>
      <dgm:spPr/>
      <dgm:t>
        <a:bodyPr/>
        <a:lstStyle/>
        <a:p>
          <a:endParaRPr lang="de-DE"/>
        </a:p>
      </dgm:t>
    </dgm:pt>
    <dgm:pt modelId="{50586DA7-677D-401A-9661-5B4C7C02CD44}" type="sibTrans" cxnId="{126C6C49-DDD6-42CA-AB7B-EA58D8F1204F}">
      <dgm:prSet/>
      <dgm:spPr/>
      <dgm:t>
        <a:bodyPr/>
        <a:lstStyle/>
        <a:p>
          <a:endParaRPr lang="de-DE"/>
        </a:p>
      </dgm:t>
    </dgm:pt>
    <dgm:pt modelId="{BB875C31-29DC-41BF-95B6-6CFC7F146A4A}">
      <dgm:prSet/>
      <dgm:spPr/>
      <dgm:t>
        <a:bodyPr/>
        <a:lstStyle/>
        <a:p>
          <a:r>
            <a:rPr lang="de-DE" b="1"/>
            <a:t>Durch IFAB herausgegebenes Konzept zur Pilotierung</a:t>
          </a:r>
          <a:endParaRPr lang="de-DE"/>
        </a:p>
      </dgm:t>
    </dgm:pt>
    <dgm:pt modelId="{58671B13-E7E5-4E3A-B695-EC694BB6C7AB}" type="sibTrans" cxnId="{542B9799-7BF7-49D6-8611-C71B5B80E860}">
      <dgm:prSet/>
      <dgm:spPr/>
      <dgm:t>
        <a:bodyPr/>
        <a:lstStyle/>
        <a:p>
          <a:endParaRPr lang="de-DE"/>
        </a:p>
      </dgm:t>
    </dgm:pt>
    <dgm:pt modelId="{1F2C02F9-CB9E-41DF-A350-7B10353C3110}" type="parTrans" cxnId="{542B9799-7BF7-49D6-8611-C71B5B80E860}">
      <dgm:prSet/>
      <dgm:spPr/>
      <dgm:t>
        <a:bodyPr/>
        <a:lstStyle/>
        <a:p>
          <a:endParaRPr lang="de-DE"/>
        </a:p>
      </dgm:t>
    </dgm:pt>
    <dgm:pt modelId="{13613042-5CBA-491F-B7C2-155B88340FA9}">
      <dgm:prSet/>
      <dgm:spPr/>
      <dgm:t>
        <a:bodyPr/>
        <a:lstStyle/>
        <a:p>
          <a:r>
            <a:rPr lang="de-DE"/>
            <a:t>DFB ist Initiator und Teilnehmer</a:t>
          </a:r>
        </a:p>
      </dgm:t>
    </dgm:pt>
    <dgm:pt modelId="{D8FB5A4E-C10A-46A5-93E4-20BA983F86E4}" type="sibTrans" cxnId="{65A3AA2B-EE05-4C11-821A-32FAFAB6603A}">
      <dgm:prSet/>
      <dgm:spPr/>
      <dgm:t>
        <a:bodyPr/>
        <a:lstStyle/>
        <a:p>
          <a:endParaRPr lang="de-DE"/>
        </a:p>
      </dgm:t>
    </dgm:pt>
    <dgm:pt modelId="{53BC8832-7D94-4DE7-800C-E66ED16628C4}" type="parTrans" cxnId="{65A3AA2B-EE05-4C11-821A-32FAFAB6603A}">
      <dgm:prSet/>
      <dgm:spPr/>
      <dgm:t>
        <a:bodyPr/>
        <a:lstStyle/>
        <a:p>
          <a:endParaRPr lang="de-DE"/>
        </a:p>
      </dgm:t>
    </dgm:pt>
    <dgm:pt modelId="{024B67DE-F06C-447B-B065-5B688424D7FF}" type="pres">
      <dgm:prSet presAssocID="{BD19E713-9F86-46CF-A493-395B30A4145C}" presName="rootnode" presStyleCnt="0">
        <dgm:presLayoutVars>
          <dgm:chMax/>
          <dgm:chPref/>
          <dgm:dir/>
          <dgm:animLvl val="lvl"/>
        </dgm:presLayoutVars>
      </dgm:prSet>
      <dgm:spPr/>
    </dgm:pt>
    <dgm:pt modelId="{EFE1D773-CFF3-4BCE-BEEE-0E4D16AC60C2}" type="pres">
      <dgm:prSet presAssocID="{6481CEAD-E1A0-45C6-844A-F57971D59744}" presName="composite" presStyleCnt="0"/>
      <dgm:spPr/>
    </dgm:pt>
    <dgm:pt modelId="{FDD930D1-88BA-4C2A-B9D5-276779DFB5C2}" type="pres">
      <dgm:prSet presAssocID="{6481CEAD-E1A0-45C6-844A-F57971D59744}" presName="bentUpArrow1" presStyleLbl="alignImgPlace1" presStyleIdx="0" presStyleCnt="2"/>
      <dgm:spPr/>
    </dgm:pt>
    <dgm:pt modelId="{8D2A5C7B-9355-47C0-8F7A-73D8A381D786}" type="pres">
      <dgm:prSet presAssocID="{6481CEAD-E1A0-45C6-844A-F57971D59744}" presName="ParentText" presStyleLbl="node1" presStyleIdx="0" presStyleCnt="3">
        <dgm:presLayoutVars>
          <dgm:chMax val="1"/>
          <dgm:chPref val="1"/>
          <dgm:bulletEnabled val="1"/>
        </dgm:presLayoutVars>
      </dgm:prSet>
      <dgm:spPr/>
    </dgm:pt>
    <dgm:pt modelId="{8D6101CF-38E4-4D1F-8B42-913EA02D2A3F}" type="pres">
      <dgm:prSet presAssocID="{6481CEAD-E1A0-45C6-844A-F57971D59744}" presName="ChildText" presStyleLbl="revTx" presStyleIdx="0" presStyleCnt="3">
        <dgm:presLayoutVars>
          <dgm:chMax val="0"/>
          <dgm:chPref val="0"/>
          <dgm:bulletEnabled val="1"/>
        </dgm:presLayoutVars>
      </dgm:prSet>
      <dgm:spPr/>
    </dgm:pt>
    <dgm:pt modelId="{D47FC319-1781-4CFB-9CDB-DFE085A766E7}" type="pres">
      <dgm:prSet presAssocID="{DAF6A768-972C-4E18-8349-A04BB52D71ED}" presName="sibTrans" presStyleCnt="0"/>
      <dgm:spPr/>
    </dgm:pt>
    <dgm:pt modelId="{D4B42948-B0C3-44E2-927C-AB63BC81F5C0}" type="pres">
      <dgm:prSet presAssocID="{DC2B8F8D-6DF2-4C3F-9890-2C93F86AE7DC}" presName="composite" presStyleCnt="0"/>
      <dgm:spPr/>
    </dgm:pt>
    <dgm:pt modelId="{B0120757-F942-4311-8D3B-C2603DB99CA7}" type="pres">
      <dgm:prSet presAssocID="{DC2B8F8D-6DF2-4C3F-9890-2C93F86AE7DC}" presName="bentUpArrow1" presStyleLbl="alignImgPlace1" presStyleIdx="1" presStyleCnt="2"/>
      <dgm:spPr/>
    </dgm:pt>
    <dgm:pt modelId="{8B2053F3-1151-45C5-950B-4AF95AA50E2E}" type="pres">
      <dgm:prSet presAssocID="{DC2B8F8D-6DF2-4C3F-9890-2C93F86AE7DC}" presName="ParentText" presStyleLbl="node1" presStyleIdx="1" presStyleCnt="3" custLinFactNeighborX="-1030" custLinFactNeighborY="3860">
        <dgm:presLayoutVars>
          <dgm:chMax val="1"/>
          <dgm:chPref val="1"/>
          <dgm:bulletEnabled val="1"/>
        </dgm:presLayoutVars>
      </dgm:prSet>
      <dgm:spPr/>
    </dgm:pt>
    <dgm:pt modelId="{77C8DB91-8178-4A1F-808E-25767F28EA37}" type="pres">
      <dgm:prSet presAssocID="{DC2B8F8D-6DF2-4C3F-9890-2C93F86AE7DC}" presName="ChildText" presStyleLbl="revTx" presStyleIdx="1" presStyleCnt="3">
        <dgm:presLayoutVars>
          <dgm:chMax val="0"/>
          <dgm:chPref val="0"/>
          <dgm:bulletEnabled val="1"/>
        </dgm:presLayoutVars>
      </dgm:prSet>
      <dgm:spPr/>
    </dgm:pt>
    <dgm:pt modelId="{BE9AF765-4BA9-4073-80EB-F54C4B28EB05}" type="pres">
      <dgm:prSet presAssocID="{50586DA7-677D-401A-9661-5B4C7C02CD44}" presName="sibTrans" presStyleCnt="0"/>
      <dgm:spPr/>
    </dgm:pt>
    <dgm:pt modelId="{4804C7FD-9853-43AC-A513-E361379A978E}" type="pres">
      <dgm:prSet presAssocID="{BB875C31-29DC-41BF-95B6-6CFC7F146A4A}" presName="composite" presStyleCnt="0"/>
      <dgm:spPr/>
    </dgm:pt>
    <dgm:pt modelId="{59E97829-66BC-49FC-9A46-A33750C1978D}" type="pres">
      <dgm:prSet presAssocID="{BB875C31-29DC-41BF-95B6-6CFC7F146A4A}" presName="ParentText" presStyleLbl="node1" presStyleIdx="2" presStyleCnt="3">
        <dgm:presLayoutVars>
          <dgm:chMax val="1"/>
          <dgm:chPref val="1"/>
          <dgm:bulletEnabled val="1"/>
        </dgm:presLayoutVars>
      </dgm:prSet>
      <dgm:spPr/>
    </dgm:pt>
    <dgm:pt modelId="{F2C518A8-2A1D-4CC8-ACFD-049A705F07C4}" type="pres">
      <dgm:prSet presAssocID="{BB875C31-29DC-41BF-95B6-6CFC7F146A4A}" presName="FinalChildText" presStyleLbl="revTx" presStyleIdx="2" presStyleCnt="3">
        <dgm:presLayoutVars>
          <dgm:chMax val="0"/>
          <dgm:chPref val="0"/>
          <dgm:bulletEnabled val="1"/>
        </dgm:presLayoutVars>
      </dgm:prSet>
      <dgm:spPr/>
    </dgm:pt>
  </dgm:ptLst>
  <dgm:cxnLst>
    <dgm:cxn modelId="{BCDA870C-0B2E-4D22-87DD-0F4673F748B7}" type="presOf" srcId="{DC2B8F8D-6DF2-4C3F-9890-2C93F86AE7DC}" destId="{8B2053F3-1151-45C5-950B-4AF95AA50E2E}" srcOrd="0" destOrd="0" presId="urn:microsoft.com/office/officeart/2005/8/layout/StepDownProcess"/>
    <dgm:cxn modelId="{AF196E1D-A545-4490-85C3-94F2E7632ADD}" type="presOf" srcId="{BB875C31-29DC-41BF-95B6-6CFC7F146A4A}" destId="{59E97829-66BC-49FC-9A46-A33750C1978D}" srcOrd="0" destOrd="0" presId="urn:microsoft.com/office/officeart/2005/8/layout/StepDownProcess"/>
    <dgm:cxn modelId="{3E4C0225-EED8-42EA-878C-A2675535BE81}" type="presOf" srcId="{6481CEAD-E1A0-45C6-844A-F57971D59744}" destId="{8D2A5C7B-9355-47C0-8F7A-73D8A381D786}" srcOrd="0" destOrd="0" presId="urn:microsoft.com/office/officeart/2005/8/layout/StepDownProcess"/>
    <dgm:cxn modelId="{A8D7242B-AE6F-460A-9A56-6D28F0591407}" type="presOf" srcId="{BD19E713-9F86-46CF-A493-395B30A4145C}" destId="{024B67DE-F06C-447B-B065-5B688424D7FF}" srcOrd="0" destOrd="0" presId="urn:microsoft.com/office/officeart/2005/8/layout/StepDownProcess"/>
    <dgm:cxn modelId="{65A3AA2B-EE05-4C11-821A-32FAFAB6603A}" srcId="{BB875C31-29DC-41BF-95B6-6CFC7F146A4A}" destId="{13613042-5CBA-491F-B7C2-155B88340FA9}" srcOrd="0" destOrd="0" parTransId="{53BC8832-7D94-4DE7-800C-E66ED16628C4}" sibTransId="{D8FB5A4E-C10A-46A5-93E4-20BA983F86E4}"/>
    <dgm:cxn modelId="{10D46661-4914-4176-940C-CC92752B4C27}" type="presOf" srcId="{13613042-5CBA-491F-B7C2-155B88340FA9}" destId="{F2C518A8-2A1D-4CC8-ACFD-049A705F07C4}" srcOrd="0" destOrd="0" presId="urn:microsoft.com/office/officeart/2005/8/layout/StepDownProcess"/>
    <dgm:cxn modelId="{126C6C49-DDD6-42CA-AB7B-EA58D8F1204F}" srcId="{BD19E713-9F86-46CF-A493-395B30A4145C}" destId="{DC2B8F8D-6DF2-4C3F-9890-2C93F86AE7DC}" srcOrd="1" destOrd="0" parTransId="{D7CC4F37-F3DA-4654-80C8-C6CE1809AC68}" sibTransId="{50586DA7-677D-401A-9661-5B4C7C02CD44}"/>
    <dgm:cxn modelId="{542B9799-7BF7-49D6-8611-C71B5B80E860}" srcId="{BD19E713-9F86-46CF-A493-395B30A4145C}" destId="{BB875C31-29DC-41BF-95B6-6CFC7F146A4A}" srcOrd="2" destOrd="0" parTransId="{1F2C02F9-CB9E-41DF-A350-7B10353C3110}" sibTransId="{58671B13-E7E5-4E3A-B695-EC694BB6C7AB}"/>
    <dgm:cxn modelId="{517563F0-598F-4B2F-9C5B-C0BF9564C779}" srcId="{BD19E713-9F86-46CF-A493-395B30A4145C}" destId="{6481CEAD-E1A0-45C6-844A-F57971D59744}" srcOrd="0" destOrd="0" parTransId="{87C14FC8-0386-4EE1-A8A7-34E096282038}" sibTransId="{DAF6A768-972C-4E18-8349-A04BB52D71ED}"/>
    <dgm:cxn modelId="{89AA2A7E-E4D1-4643-83F0-6A45C16822B5}" type="presParOf" srcId="{024B67DE-F06C-447B-B065-5B688424D7FF}" destId="{EFE1D773-CFF3-4BCE-BEEE-0E4D16AC60C2}" srcOrd="0" destOrd="0" presId="urn:microsoft.com/office/officeart/2005/8/layout/StepDownProcess"/>
    <dgm:cxn modelId="{9D87E0DF-5856-41B8-8117-89F84A52C204}" type="presParOf" srcId="{EFE1D773-CFF3-4BCE-BEEE-0E4D16AC60C2}" destId="{FDD930D1-88BA-4C2A-B9D5-276779DFB5C2}" srcOrd="0" destOrd="0" presId="urn:microsoft.com/office/officeart/2005/8/layout/StepDownProcess"/>
    <dgm:cxn modelId="{F71A807B-4272-464B-A6C7-7F64EC7AA038}" type="presParOf" srcId="{EFE1D773-CFF3-4BCE-BEEE-0E4D16AC60C2}" destId="{8D2A5C7B-9355-47C0-8F7A-73D8A381D786}" srcOrd="1" destOrd="0" presId="urn:microsoft.com/office/officeart/2005/8/layout/StepDownProcess"/>
    <dgm:cxn modelId="{BDDA97F7-971B-4018-B403-33E32215C1E8}" type="presParOf" srcId="{EFE1D773-CFF3-4BCE-BEEE-0E4D16AC60C2}" destId="{8D6101CF-38E4-4D1F-8B42-913EA02D2A3F}" srcOrd="2" destOrd="0" presId="urn:microsoft.com/office/officeart/2005/8/layout/StepDownProcess"/>
    <dgm:cxn modelId="{75DC9C85-1D43-4B1E-A648-77DF0AF72D16}" type="presParOf" srcId="{024B67DE-F06C-447B-B065-5B688424D7FF}" destId="{D47FC319-1781-4CFB-9CDB-DFE085A766E7}" srcOrd="1" destOrd="0" presId="urn:microsoft.com/office/officeart/2005/8/layout/StepDownProcess"/>
    <dgm:cxn modelId="{34474DFD-2662-4368-8466-FB1018FFC813}" type="presParOf" srcId="{024B67DE-F06C-447B-B065-5B688424D7FF}" destId="{D4B42948-B0C3-44E2-927C-AB63BC81F5C0}" srcOrd="2" destOrd="0" presId="urn:microsoft.com/office/officeart/2005/8/layout/StepDownProcess"/>
    <dgm:cxn modelId="{31453760-9601-48BB-92F5-31D13531E55E}" type="presParOf" srcId="{D4B42948-B0C3-44E2-927C-AB63BC81F5C0}" destId="{B0120757-F942-4311-8D3B-C2603DB99CA7}" srcOrd="0" destOrd="0" presId="urn:microsoft.com/office/officeart/2005/8/layout/StepDownProcess"/>
    <dgm:cxn modelId="{CC038B56-DF8F-4B96-8356-033C7F97D646}" type="presParOf" srcId="{D4B42948-B0C3-44E2-927C-AB63BC81F5C0}" destId="{8B2053F3-1151-45C5-950B-4AF95AA50E2E}" srcOrd="1" destOrd="0" presId="urn:microsoft.com/office/officeart/2005/8/layout/StepDownProcess"/>
    <dgm:cxn modelId="{4C5A4130-F697-41BA-A88F-1C7EC08416E9}" type="presParOf" srcId="{D4B42948-B0C3-44E2-927C-AB63BC81F5C0}" destId="{77C8DB91-8178-4A1F-808E-25767F28EA37}" srcOrd="2" destOrd="0" presId="urn:microsoft.com/office/officeart/2005/8/layout/StepDownProcess"/>
    <dgm:cxn modelId="{1B00D7A4-48E0-40EB-B1FB-7AA25E83F5F1}" type="presParOf" srcId="{024B67DE-F06C-447B-B065-5B688424D7FF}" destId="{BE9AF765-4BA9-4073-80EB-F54C4B28EB05}" srcOrd="3" destOrd="0" presId="urn:microsoft.com/office/officeart/2005/8/layout/StepDownProcess"/>
    <dgm:cxn modelId="{40BAAA37-C6AE-4CE8-9894-E12580B25C29}" type="presParOf" srcId="{024B67DE-F06C-447B-B065-5B688424D7FF}" destId="{4804C7FD-9853-43AC-A513-E361379A978E}" srcOrd="4" destOrd="0" presId="urn:microsoft.com/office/officeart/2005/8/layout/StepDownProcess"/>
    <dgm:cxn modelId="{34D6F5CC-DFD1-4583-8A09-FC3EB63CA695}" type="presParOf" srcId="{4804C7FD-9853-43AC-A513-E361379A978E}" destId="{59E97829-66BC-49FC-9A46-A33750C1978D}" srcOrd="0" destOrd="0" presId="urn:microsoft.com/office/officeart/2005/8/layout/StepDownProcess"/>
    <dgm:cxn modelId="{3F61812D-F613-493D-B19C-D828373F7A74}" type="presParOf" srcId="{4804C7FD-9853-43AC-A513-E361379A978E}" destId="{F2C518A8-2A1D-4CC8-ACFD-049A705F07C4}"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127A44-CB0D-46FD-9380-CABBC5C9D2A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de-DE"/>
        </a:p>
      </dgm:t>
    </dgm:pt>
    <dgm:pt modelId="{5F7D6932-04B6-4582-AC0F-F22517A2150F}">
      <dgm:prSet/>
      <dgm:spPr/>
      <dgm:t>
        <a:bodyPr/>
        <a:lstStyle/>
        <a:p>
          <a:r>
            <a:rPr lang="de-DE" b="1"/>
            <a:t>Baustein der Strategie „Deeskalation und gegen Gewalt im Fußball“</a:t>
          </a:r>
          <a:endParaRPr lang="de-DE"/>
        </a:p>
      </dgm:t>
    </dgm:pt>
    <dgm:pt modelId="{74E3969E-B2F3-424E-A50E-6ED471A4D00D}" type="parTrans" cxnId="{6DFB81D1-3B20-4D92-9D44-87E7338EE5CD}">
      <dgm:prSet/>
      <dgm:spPr/>
      <dgm:t>
        <a:bodyPr/>
        <a:lstStyle/>
        <a:p>
          <a:endParaRPr lang="de-DE"/>
        </a:p>
      </dgm:t>
    </dgm:pt>
    <dgm:pt modelId="{D9396E80-E1FB-4914-A9DD-F347E876B9DB}" type="sibTrans" cxnId="{6DFB81D1-3B20-4D92-9D44-87E7338EE5CD}">
      <dgm:prSet/>
      <dgm:spPr>
        <a:ln w="28575">
          <a:solidFill>
            <a:schemeClr val="accent1"/>
          </a:solidFill>
        </a:ln>
      </dgm:spPr>
      <dgm:t>
        <a:bodyPr/>
        <a:lstStyle/>
        <a:p>
          <a:endParaRPr lang="de-DE"/>
        </a:p>
      </dgm:t>
    </dgm:pt>
    <dgm:pt modelId="{E8D192D7-207A-43D7-889D-9FE08064AF8C}">
      <dgm:prSet/>
      <dgm:spPr/>
      <dgm:t>
        <a:bodyPr/>
        <a:lstStyle/>
        <a:p>
          <a:r>
            <a:rPr lang="de-DE" b="1"/>
            <a:t>Einheitliche Umsetzung deutschlandweit</a:t>
          </a:r>
          <a:endParaRPr lang="de-DE"/>
        </a:p>
      </dgm:t>
    </dgm:pt>
    <dgm:pt modelId="{2604C072-B281-4371-8024-9F15A498116E}" type="parTrans" cxnId="{B1925F28-323B-4B30-B500-4FA6B1452CBF}">
      <dgm:prSet/>
      <dgm:spPr/>
      <dgm:t>
        <a:bodyPr/>
        <a:lstStyle/>
        <a:p>
          <a:endParaRPr lang="de-DE"/>
        </a:p>
      </dgm:t>
    </dgm:pt>
    <dgm:pt modelId="{A0B25993-398A-4BA7-B3D8-116F97DA253F}" type="sibTrans" cxnId="{B1925F28-323B-4B30-B500-4FA6B1452CBF}">
      <dgm:prSet/>
      <dgm:spPr>
        <a:ln w="28575">
          <a:solidFill>
            <a:schemeClr val="accent1"/>
          </a:solidFill>
        </a:ln>
      </dgm:spPr>
      <dgm:t>
        <a:bodyPr/>
        <a:lstStyle/>
        <a:p>
          <a:endParaRPr lang="de-DE"/>
        </a:p>
      </dgm:t>
    </dgm:pt>
    <dgm:pt modelId="{EDFBB8EE-847A-4B78-915C-8DC0F48AA8CF}">
      <dgm:prSet/>
      <dgm:spPr/>
      <dgm:t>
        <a:bodyPr/>
        <a:lstStyle/>
        <a:p>
          <a:r>
            <a:rPr lang="de-DE" b="1" dirty="0"/>
            <a:t>Bundesweit einheitliche Evaluation geplant</a:t>
          </a:r>
          <a:endParaRPr lang="de-DE" dirty="0"/>
        </a:p>
      </dgm:t>
    </dgm:pt>
    <dgm:pt modelId="{9C006800-024D-4FA8-A2EB-6E149F9EB902}" type="parTrans" cxnId="{7FA0732C-0A09-4A37-88BC-13634141299C}">
      <dgm:prSet/>
      <dgm:spPr/>
      <dgm:t>
        <a:bodyPr/>
        <a:lstStyle/>
        <a:p>
          <a:endParaRPr lang="de-DE"/>
        </a:p>
      </dgm:t>
    </dgm:pt>
    <dgm:pt modelId="{B57623FA-1A3D-4751-B9C9-ACDBCB135E0A}" type="sibTrans" cxnId="{7FA0732C-0A09-4A37-88BC-13634141299C}">
      <dgm:prSet/>
      <dgm:spPr/>
      <dgm:t>
        <a:bodyPr/>
        <a:lstStyle/>
        <a:p>
          <a:endParaRPr lang="de-DE"/>
        </a:p>
      </dgm:t>
    </dgm:pt>
    <dgm:pt modelId="{C73CEA35-23A8-4F90-A888-AD70A575CB10}" type="pres">
      <dgm:prSet presAssocID="{54127A44-CB0D-46FD-9380-CABBC5C9D2A3}" presName="Name0" presStyleCnt="0">
        <dgm:presLayoutVars>
          <dgm:dir/>
          <dgm:resizeHandles val="exact"/>
        </dgm:presLayoutVars>
      </dgm:prSet>
      <dgm:spPr/>
    </dgm:pt>
    <dgm:pt modelId="{6F6B334C-F106-4A50-A5F9-EA1F90D492E2}" type="pres">
      <dgm:prSet presAssocID="{5F7D6932-04B6-4582-AC0F-F22517A2150F}" presName="node" presStyleLbl="node1" presStyleIdx="0" presStyleCnt="3">
        <dgm:presLayoutVars>
          <dgm:bulletEnabled val="1"/>
        </dgm:presLayoutVars>
      </dgm:prSet>
      <dgm:spPr/>
    </dgm:pt>
    <dgm:pt modelId="{3769A98D-F6AC-4E66-BA11-9E41F064ED3F}" type="pres">
      <dgm:prSet presAssocID="{D9396E80-E1FB-4914-A9DD-F347E876B9DB}" presName="sibTrans" presStyleLbl="sibTrans2D1" presStyleIdx="0" presStyleCnt="2"/>
      <dgm:spPr/>
    </dgm:pt>
    <dgm:pt modelId="{CE78BD8B-16B3-4C91-BCFF-F2257116E464}" type="pres">
      <dgm:prSet presAssocID="{D9396E80-E1FB-4914-A9DD-F347E876B9DB}" presName="connectorText" presStyleLbl="sibTrans2D1" presStyleIdx="0" presStyleCnt="2"/>
      <dgm:spPr/>
    </dgm:pt>
    <dgm:pt modelId="{A844D244-54F3-43EB-8191-6612298B61A3}" type="pres">
      <dgm:prSet presAssocID="{E8D192D7-207A-43D7-889D-9FE08064AF8C}" presName="node" presStyleLbl="node1" presStyleIdx="1" presStyleCnt="3">
        <dgm:presLayoutVars>
          <dgm:bulletEnabled val="1"/>
        </dgm:presLayoutVars>
      </dgm:prSet>
      <dgm:spPr/>
    </dgm:pt>
    <dgm:pt modelId="{F5A5664A-9A3F-401D-8BF6-81B99A3E06DE}" type="pres">
      <dgm:prSet presAssocID="{A0B25993-398A-4BA7-B3D8-116F97DA253F}" presName="sibTrans" presStyleLbl="sibTrans2D1" presStyleIdx="1" presStyleCnt="2"/>
      <dgm:spPr/>
    </dgm:pt>
    <dgm:pt modelId="{3D372D2E-0BAD-4CB1-A62C-80FFD1625059}" type="pres">
      <dgm:prSet presAssocID="{A0B25993-398A-4BA7-B3D8-116F97DA253F}" presName="connectorText" presStyleLbl="sibTrans2D1" presStyleIdx="1" presStyleCnt="2"/>
      <dgm:spPr/>
    </dgm:pt>
    <dgm:pt modelId="{DDB67EE7-DCF6-4D1E-B8B9-495C53B1FE55}" type="pres">
      <dgm:prSet presAssocID="{EDFBB8EE-847A-4B78-915C-8DC0F48AA8CF}" presName="node" presStyleLbl="node1" presStyleIdx="2" presStyleCnt="3">
        <dgm:presLayoutVars>
          <dgm:bulletEnabled val="1"/>
        </dgm:presLayoutVars>
      </dgm:prSet>
      <dgm:spPr/>
    </dgm:pt>
  </dgm:ptLst>
  <dgm:cxnLst>
    <dgm:cxn modelId="{B1925F28-323B-4B30-B500-4FA6B1452CBF}" srcId="{54127A44-CB0D-46FD-9380-CABBC5C9D2A3}" destId="{E8D192D7-207A-43D7-889D-9FE08064AF8C}" srcOrd="1" destOrd="0" parTransId="{2604C072-B281-4371-8024-9F15A498116E}" sibTransId="{A0B25993-398A-4BA7-B3D8-116F97DA253F}"/>
    <dgm:cxn modelId="{7FA0732C-0A09-4A37-88BC-13634141299C}" srcId="{54127A44-CB0D-46FD-9380-CABBC5C9D2A3}" destId="{EDFBB8EE-847A-4B78-915C-8DC0F48AA8CF}" srcOrd="2" destOrd="0" parTransId="{9C006800-024D-4FA8-A2EB-6E149F9EB902}" sibTransId="{B57623FA-1A3D-4751-B9C9-ACDBCB135E0A}"/>
    <dgm:cxn modelId="{6F1DC966-ABD0-4C7F-B5C1-77CA23C74BED}" type="presOf" srcId="{D9396E80-E1FB-4914-A9DD-F347E876B9DB}" destId="{CE78BD8B-16B3-4C91-BCFF-F2257116E464}" srcOrd="1" destOrd="0" presId="urn:microsoft.com/office/officeart/2005/8/layout/process1"/>
    <dgm:cxn modelId="{FB89C480-6E44-4DC9-B2B0-C5D9556C36B4}" type="presOf" srcId="{D9396E80-E1FB-4914-A9DD-F347E876B9DB}" destId="{3769A98D-F6AC-4E66-BA11-9E41F064ED3F}" srcOrd="0" destOrd="0" presId="urn:microsoft.com/office/officeart/2005/8/layout/process1"/>
    <dgm:cxn modelId="{9EA35596-B3D6-494A-84E2-D469D20A8296}" type="presOf" srcId="{54127A44-CB0D-46FD-9380-CABBC5C9D2A3}" destId="{C73CEA35-23A8-4F90-A888-AD70A575CB10}" srcOrd="0" destOrd="0" presId="urn:microsoft.com/office/officeart/2005/8/layout/process1"/>
    <dgm:cxn modelId="{E22F509A-B5E4-4886-A0E8-9938E426D46D}" type="presOf" srcId="{EDFBB8EE-847A-4B78-915C-8DC0F48AA8CF}" destId="{DDB67EE7-DCF6-4D1E-B8B9-495C53B1FE55}" srcOrd="0" destOrd="0" presId="urn:microsoft.com/office/officeart/2005/8/layout/process1"/>
    <dgm:cxn modelId="{0C1A20C2-C53B-4CD6-AE9C-AC7B9331A83B}" type="presOf" srcId="{E8D192D7-207A-43D7-889D-9FE08064AF8C}" destId="{A844D244-54F3-43EB-8191-6612298B61A3}" srcOrd="0" destOrd="0" presId="urn:microsoft.com/office/officeart/2005/8/layout/process1"/>
    <dgm:cxn modelId="{28D9B0CB-0EED-4472-9049-FEB3EC03A6F0}" type="presOf" srcId="{A0B25993-398A-4BA7-B3D8-116F97DA253F}" destId="{3D372D2E-0BAD-4CB1-A62C-80FFD1625059}" srcOrd="1" destOrd="0" presId="urn:microsoft.com/office/officeart/2005/8/layout/process1"/>
    <dgm:cxn modelId="{6DFB81D1-3B20-4D92-9D44-87E7338EE5CD}" srcId="{54127A44-CB0D-46FD-9380-CABBC5C9D2A3}" destId="{5F7D6932-04B6-4582-AC0F-F22517A2150F}" srcOrd="0" destOrd="0" parTransId="{74E3969E-B2F3-424E-A50E-6ED471A4D00D}" sibTransId="{D9396E80-E1FB-4914-A9DD-F347E876B9DB}"/>
    <dgm:cxn modelId="{ABC13ADB-0ACA-4507-867F-1F087DFC7DC6}" type="presOf" srcId="{5F7D6932-04B6-4582-AC0F-F22517A2150F}" destId="{6F6B334C-F106-4A50-A5F9-EA1F90D492E2}" srcOrd="0" destOrd="0" presId="urn:microsoft.com/office/officeart/2005/8/layout/process1"/>
    <dgm:cxn modelId="{6DEDC7E0-B6D2-4B51-822A-8DFD8A70AC0C}" type="presOf" srcId="{A0B25993-398A-4BA7-B3D8-116F97DA253F}" destId="{F5A5664A-9A3F-401D-8BF6-81B99A3E06DE}" srcOrd="0" destOrd="0" presId="urn:microsoft.com/office/officeart/2005/8/layout/process1"/>
    <dgm:cxn modelId="{C19C2B29-BA2F-42DE-A186-96C98913E97A}" type="presParOf" srcId="{C73CEA35-23A8-4F90-A888-AD70A575CB10}" destId="{6F6B334C-F106-4A50-A5F9-EA1F90D492E2}" srcOrd="0" destOrd="0" presId="urn:microsoft.com/office/officeart/2005/8/layout/process1"/>
    <dgm:cxn modelId="{1A12D4C8-1842-4EB9-A32E-205E8285B34B}" type="presParOf" srcId="{C73CEA35-23A8-4F90-A888-AD70A575CB10}" destId="{3769A98D-F6AC-4E66-BA11-9E41F064ED3F}" srcOrd="1" destOrd="0" presId="urn:microsoft.com/office/officeart/2005/8/layout/process1"/>
    <dgm:cxn modelId="{FB171235-5CE0-4EC1-A110-131896B6749D}" type="presParOf" srcId="{3769A98D-F6AC-4E66-BA11-9E41F064ED3F}" destId="{CE78BD8B-16B3-4C91-BCFF-F2257116E464}" srcOrd="0" destOrd="0" presId="urn:microsoft.com/office/officeart/2005/8/layout/process1"/>
    <dgm:cxn modelId="{C5BCA1C3-E87B-4A36-8407-7D18A4693746}" type="presParOf" srcId="{C73CEA35-23A8-4F90-A888-AD70A575CB10}" destId="{A844D244-54F3-43EB-8191-6612298B61A3}" srcOrd="2" destOrd="0" presId="urn:microsoft.com/office/officeart/2005/8/layout/process1"/>
    <dgm:cxn modelId="{DCBD4597-DC60-4E1D-9293-F5A1A62777E6}" type="presParOf" srcId="{C73CEA35-23A8-4F90-A888-AD70A575CB10}" destId="{F5A5664A-9A3F-401D-8BF6-81B99A3E06DE}" srcOrd="3" destOrd="0" presId="urn:microsoft.com/office/officeart/2005/8/layout/process1"/>
    <dgm:cxn modelId="{E5B6A434-18A7-4159-91DD-F27C7302B041}" type="presParOf" srcId="{F5A5664A-9A3F-401D-8BF6-81B99A3E06DE}" destId="{3D372D2E-0BAD-4CB1-A62C-80FFD1625059}" srcOrd="0" destOrd="0" presId="urn:microsoft.com/office/officeart/2005/8/layout/process1"/>
    <dgm:cxn modelId="{AF86E489-C5C6-4F5E-9C39-E42EE9EAD09D}" type="presParOf" srcId="{C73CEA35-23A8-4F90-A888-AD70A575CB10}" destId="{DDB67EE7-DCF6-4D1E-B8B9-495C53B1FE5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C9709C-651A-4CEF-939C-5B8D2233CDB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de-DE"/>
        </a:p>
      </dgm:t>
    </dgm:pt>
    <dgm:pt modelId="{A3BF5DEE-87A4-400D-9F08-6C27B581E68B}" type="pres">
      <dgm:prSet presAssocID="{E4C9709C-651A-4CEF-939C-5B8D2233CDB7}" presName="linear" presStyleCnt="0">
        <dgm:presLayoutVars>
          <dgm:animLvl val="lvl"/>
          <dgm:resizeHandles val="exact"/>
        </dgm:presLayoutVars>
      </dgm:prSet>
      <dgm:spPr/>
    </dgm:pt>
  </dgm:ptLst>
  <dgm:cxnLst>
    <dgm:cxn modelId="{752C578D-17FD-4629-B68D-9D025CE838D5}" type="presOf" srcId="{E4C9709C-651A-4CEF-939C-5B8D2233CDB7}" destId="{A3BF5DEE-87A4-400D-9F08-6C27B581E68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C945DE-C168-4F2C-98DB-889C9581799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de-DE"/>
        </a:p>
      </dgm:t>
    </dgm:pt>
    <dgm:pt modelId="{ECCAA45C-B933-4BDA-AC21-4CFC28C46E9D}">
      <dgm:prSet/>
      <dgm:spPr/>
      <dgm:t>
        <a:bodyPr/>
        <a:lstStyle/>
        <a:p>
          <a:r>
            <a:rPr lang="de-DE"/>
            <a:t>Ziele: </a:t>
          </a:r>
        </a:p>
      </dgm:t>
    </dgm:pt>
    <dgm:pt modelId="{0ABE7E99-EA49-4C58-BDA8-0EAAB159FEBA}" type="parTrans" cxnId="{DB1DEBDD-C49C-4D90-92AD-0EA35395A995}">
      <dgm:prSet/>
      <dgm:spPr/>
      <dgm:t>
        <a:bodyPr/>
        <a:lstStyle/>
        <a:p>
          <a:endParaRPr lang="de-DE"/>
        </a:p>
      </dgm:t>
    </dgm:pt>
    <dgm:pt modelId="{394D88BB-EE53-4877-B55B-DD250EA15334}" type="sibTrans" cxnId="{DB1DEBDD-C49C-4D90-92AD-0EA35395A995}">
      <dgm:prSet/>
      <dgm:spPr/>
      <dgm:t>
        <a:bodyPr/>
        <a:lstStyle/>
        <a:p>
          <a:endParaRPr lang="de-DE"/>
        </a:p>
      </dgm:t>
    </dgm:pt>
    <dgm:pt modelId="{AA0408C9-07AC-41FE-994C-2EB504D4ECB9}">
      <dgm:prSet/>
      <dgm:spPr>
        <a:solidFill>
          <a:srgbClr val="CBDDD1"/>
        </a:solidFill>
        <a:ln>
          <a:solidFill>
            <a:schemeClr val="accent1">
              <a:alpha val="90000"/>
            </a:schemeClr>
          </a:solidFill>
        </a:ln>
      </dgm:spPr>
      <dgm:t>
        <a:bodyPr/>
        <a:lstStyle/>
        <a:p>
          <a:r>
            <a:rPr lang="de-DE"/>
            <a:t>Reduzierung von Gewaltvorfällen und Spielabbrüchen</a:t>
          </a:r>
        </a:p>
      </dgm:t>
    </dgm:pt>
    <dgm:pt modelId="{D6152F33-6B65-4BFA-8CCB-302D47F32F8B}" type="parTrans" cxnId="{8C8B9A91-2CED-4488-8357-9DA7DEA1FF92}">
      <dgm:prSet/>
      <dgm:spPr/>
      <dgm:t>
        <a:bodyPr/>
        <a:lstStyle/>
        <a:p>
          <a:endParaRPr lang="de-DE"/>
        </a:p>
      </dgm:t>
    </dgm:pt>
    <dgm:pt modelId="{D4D9B6E1-BC2A-4AF9-8543-4F4E7F58692A}" type="sibTrans" cxnId="{8C8B9A91-2CED-4488-8357-9DA7DEA1FF92}">
      <dgm:prSet/>
      <dgm:spPr/>
      <dgm:t>
        <a:bodyPr/>
        <a:lstStyle/>
        <a:p>
          <a:endParaRPr lang="de-DE"/>
        </a:p>
      </dgm:t>
    </dgm:pt>
    <dgm:pt modelId="{3344EA3E-C80B-495F-899C-03AB6151B9A5}">
      <dgm:prSet/>
      <dgm:spPr>
        <a:solidFill>
          <a:srgbClr val="CBDDD1"/>
        </a:solidFill>
        <a:ln>
          <a:solidFill>
            <a:schemeClr val="accent1">
              <a:alpha val="90000"/>
            </a:schemeClr>
          </a:solidFill>
        </a:ln>
      </dgm:spPr>
      <dgm:t>
        <a:bodyPr/>
        <a:lstStyle/>
        <a:p>
          <a:r>
            <a:rPr lang="de-DE"/>
            <a:t>Unterbrechung von Eskalationsphasen</a:t>
          </a:r>
        </a:p>
      </dgm:t>
    </dgm:pt>
    <dgm:pt modelId="{0F12A1BA-7894-466B-897D-05D50D8BE3AF}" type="parTrans" cxnId="{5E22E12F-5686-478E-9F20-917E9374222F}">
      <dgm:prSet/>
      <dgm:spPr/>
      <dgm:t>
        <a:bodyPr/>
        <a:lstStyle/>
        <a:p>
          <a:endParaRPr lang="de-DE"/>
        </a:p>
      </dgm:t>
    </dgm:pt>
    <dgm:pt modelId="{E9645C5D-0CAF-4C93-90D6-71F38F10BCD5}" type="sibTrans" cxnId="{5E22E12F-5686-478E-9F20-917E9374222F}">
      <dgm:prSet/>
      <dgm:spPr/>
      <dgm:t>
        <a:bodyPr/>
        <a:lstStyle/>
        <a:p>
          <a:endParaRPr lang="de-DE"/>
        </a:p>
      </dgm:t>
    </dgm:pt>
    <dgm:pt modelId="{669EF834-5E14-434A-A9EC-7AFEDD17D05E}">
      <dgm:prSet/>
      <dgm:spPr>
        <a:solidFill>
          <a:srgbClr val="CBDDD1"/>
        </a:solidFill>
        <a:ln>
          <a:solidFill>
            <a:schemeClr val="accent1">
              <a:alpha val="90000"/>
            </a:schemeClr>
          </a:solidFill>
        </a:ln>
      </dgm:spPr>
      <dgm:t>
        <a:bodyPr/>
        <a:lstStyle/>
        <a:p>
          <a:r>
            <a:rPr lang="de-DE"/>
            <a:t>Beruhigung aller Beteiligten</a:t>
          </a:r>
        </a:p>
      </dgm:t>
    </dgm:pt>
    <dgm:pt modelId="{B45BAA3F-263C-4714-AE4A-60D2FD9C1CAD}" type="parTrans" cxnId="{7D1BC1D3-4A19-43F8-9DDD-3E08353EF07E}">
      <dgm:prSet/>
      <dgm:spPr/>
      <dgm:t>
        <a:bodyPr/>
        <a:lstStyle/>
        <a:p>
          <a:endParaRPr lang="de-DE"/>
        </a:p>
      </dgm:t>
    </dgm:pt>
    <dgm:pt modelId="{1FDE2E42-359A-486D-AAFC-26D384CE9DCB}" type="sibTrans" cxnId="{7D1BC1D3-4A19-43F8-9DDD-3E08353EF07E}">
      <dgm:prSet/>
      <dgm:spPr/>
      <dgm:t>
        <a:bodyPr/>
        <a:lstStyle/>
        <a:p>
          <a:endParaRPr lang="de-DE"/>
        </a:p>
      </dgm:t>
    </dgm:pt>
    <dgm:pt modelId="{7B4668DC-52BE-48BA-A52D-59EB2DDE10A4}" type="pres">
      <dgm:prSet presAssocID="{3BC945DE-C168-4F2C-98DB-889C95817995}" presName="Name0" presStyleCnt="0">
        <dgm:presLayoutVars>
          <dgm:chPref val="3"/>
          <dgm:dir/>
          <dgm:animLvl val="lvl"/>
          <dgm:resizeHandles/>
        </dgm:presLayoutVars>
      </dgm:prSet>
      <dgm:spPr/>
    </dgm:pt>
    <dgm:pt modelId="{185C4796-66E2-4CCA-A84B-51CF5E98FBBC}" type="pres">
      <dgm:prSet presAssocID="{ECCAA45C-B933-4BDA-AC21-4CFC28C46E9D}" presName="horFlow" presStyleCnt="0"/>
      <dgm:spPr/>
    </dgm:pt>
    <dgm:pt modelId="{BAEF8209-1882-4BA7-86F8-FA3DAA5CAC3B}" type="pres">
      <dgm:prSet presAssocID="{ECCAA45C-B933-4BDA-AC21-4CFC28C46E9D}" presName="bigChev" presStyleLbl="node1" presStyleIdx="0" presStyleCnt="1"/>
      <dgm:spPr/>
    </dgm:pt>
    <dgm:pt modelId="{EAFFC4E6-B281-4710-8A36-4C12B2E3A112}" type="pres">
      <dgm:prSet presAssocID="{0F12A1BA-7894-466B-897D-05D50D8BE3AF}" presName="parTrans" presStyleCnt="0"/>
      <dgm:spPr/>
    </dgm:pt>
    <dgm:pt modelId="{6F798BD4-EB0F-4DA1-A303-D169230FDB09}" type="pres">
      <dgm:prSet presAssocID="{3344EA3E-C80B-495F-899C-03AB6151B9A5}" presName="node" presStyleLbl="alignAccFollowNode1" presStyleIdx="0" presStyleCnt="3">
        <dgm:presLayoutVars>
          <dgm:bulletEnabled val="1"/>
        </dgm:presLayoutVars>
      </dgm:prSet>
      <dgm:spPr/>
    </dgm:pt>
    <dgm:pt modelId="{D7C9089E-09FB-4184-90B4-A7E4E3704F6B}" type="pres">
      <dgm:prSet presAssocID="{E9645C5D-0CAF-4C93-90D6-71F38F10BCD5}" presName="sibTrans" presStyleCnt="0"/>
      <dgm:spPr/>
    </dgm:pt>
    <dgm:pt modelId="{08A54266-F40B-4295-B14B-A4AFC8A65B4C}" type="pres">
      <dgm:prSet presAssocID="{669EF834-5E14-434A-A9EC-7AFEDD17D05E}" presName="node" presStyleLbl="alignAccFollowNode1" presStyleIdx="1" presStyleCnt="3">
        <dgm:presLayoutVars>
          <dgm:bulletEnabled val="1"/>
        </dgm:presLayoutVars>
      </dgm:prSet>
      <dgm:spPr/>
    </dgm:pt>
    <dgm:pt modelId="{7B04BE77-719C-4128-B87A-958EF71C05B1}" type="pres">
      <dgm:prSet presAssocID="{1FDE2E42-359A-486D-AAFC-26D384CE9DCB}" presName="sibTrans" presStyleCnt="0"/>
      <dgm:spPr/>
    </dgm:pt>
    <dgm:pt modelId="{2B1874C3-4BD7-42A2-8579-6D864870D182}" type="pres">
      <dgm:prSet presAssocID="{AA0408C9-07AC-41FE-994C-2EB504D4ECB9}" presName="node" presStyleLbl="alignAccFollowNode1" presStyleIdx="2" presStyleCnt="3">
        <dgm:presLayoutVars>
          <dgm:bulletEnabled val="1"/>
        </dgm:presLayoutVars>
      </dgm:prSet>
      <dgm:spPr/>
    </dgm:pt>
  </dgm:ptLst>
  <dgm:cxnLst>
    <dgm:cxn modelId="{CECDA619-B537-442B-8F5C-388351C8406C}" type="presOf" srcId="{AA0408C9-07AC-41FE-994C-2EB504D4ECB9}" destId="{2B1874C3-4BD7-42A2-8579-6D864870D182}" srcOrd="0" destOrd="0" presId="urn:microsoft.com/office/officeart/2005/8/layout/lProcess3"/>
    <dgm:cxn modelId="{24458122-A47C-4618-8639-BC579B7CCCC8}" type="presOf" srcId="{ECCAA45C-B933-4BDA-AC21-4CFC28C46E9D}" destId="{BAEF8209-1882-4BA7-86F8-FA3DAA5CAC3B}" srcOrd="0" destOrd="0" presId="urn:microsoft.com/office/officeart/2005/8/layout/lProcess3"/>
    <dgm:cxn modelId="{5E22E12F-5686-478E-9F20-917E9374222F}" srcId="{ECCAA45C-B933-4BDA-AC21-4CFC28C46E9D}" destId="{3344EA3E-C80B-495F-899C-03AB6151B9A5}" srcOrd="0" destOrd="0" parTransId="{0F12A1BA-7894-466B-897D-05D50D8BE3AF}" sibTransId="{E9645C5D-0CAF-4C93-90D6-71F38F10BCD5}"/>
    <dgm:cxn modelId="{4F0C7B65-6D0E-4FDF-8562-5F8FD304CA6F}" type="presOf" srcId="{669EF834-5E14-434A-A9EC-7AFEDD17D05E}" destId="{08A54266-F40B-4295-B14B-A4AFC8A65B4C}" srcOrd="0" destOrd="0" presId="urn:microsoft.com/office/officeart/2005/8/layout/lProcess3"/>
    <dgm:cxn modelId="{292F154A-066A-4253-BAA5-548AF4C5D3D2}" type="presOf" srcId="{3BC945DE-C168-4F2C-98DB-889C95817995}" destId="{7B4668DC-52BE-48BA-A52D-59EB2DDE10A4}" srcOrd="0" destOrd="0" presId="urn:microsoft.com/office/officeart/2005/8/layout/lProcess3"/>
    <dgm:cxn modelId="{8C8B9A91-2CED-4488-8357-9DA7DEA1FF92}" srcId="{ECCAA45C-B933-4BDA-AC21-4CFC28C46E9D}" destId="{AA0408C9-07AC-41FE-994C-2EB504D4ECB9}" srcOrd="2" destOrd="0" parTransId="{D6152F33-6B65-4BFA-8CCB-302D47F32F8B}" sibTransId="{D4D9B6E1-BC2A-4AF9-8543-4F4E7F58692A}"/>
    <dgm:cxn modelId="{FCFACFBD-299E-4DD9-8AEA-533588AA0F20}" type="presOf" srcId="{3344EA3E-C80B-495F-899C-03AB6151B9A5}" destId="{6F798BD4-EB0F-4DA1-A303-D169230FDB09}" srcOrd="0" destOrd="0" presId="urn:microsoft.com/office/officeart/2005/8/layout/lProcess3"/>
    <dgm:cxn modelId="{7D1BC1D3-4A19-43F8-9DDD-3E08353EF07E}" srcId="{ECCAA45C-B933-4BDA-AC21-4CFC28C46E9D}" destId="{669EF834-5E14-434A-A9EC-7AFEDD17D05E}" srcOrd="1" destOrd="0" parTransId="{B45BAA3F-263C-4714-AE4A-60D2FD9C1CAD}" sibTransId="{1FDE2E42-359A-486D-AAFC-26D384CE9DCB}"/>
    <dgm:cxn modelId="{DB1DEBDD-C49C-4D90-92AD-0EA35395A995}" srcId="{3BC945DE-C168-4F2C-98DB-889C95817995}" destId="{ECCAA45C-B933-4BDA-AC21-4CFC28C46E9D}" srcOrd="0" destOrd="0" parTransId="{0ABE7E99-EA49-4C58-BDA8-0EAAB159FEBA}" sibTransId="{394D88BB-EE53-4877-B55B-DD250EA15334}"/>
    <dgm:cxn modelId="{8509D523-6351-44C5-89BD-2B1B7154A1C7}" type="presParOf" srcId="{7B4668DC-52BE-48BA-A52D-59EB2DDE10A4}" destId="{185C4796-66E2-4CCA-A84B-51CF5E98FBBC}" srcOrd="0" destOrd="0" presId="urn:microsoft.com/office/officeart/2005/8/layout/lProcess3"/>
    <dgm:cxn modelId="{197F9D31-9253-49A8-80D5-71B716A8F685}" type="presParOf" srcId="{185C4796-66E2-4CCA-A84B-51CF5E98FBBC}" destId="{BAEF8209-1882-4BA7-86F8-FA3DAA5CAC3B}" srcOrd="0" destOrd="0" presId="urn:microsoft.com/office/officeart/2005/8/layout/lProcess3"/>
    <dgm:cxn modelId="{30CD0399-5BB3-469F-9C4C-9AF23D3F27E3}" type="presParOf" srcId="{185C4796-66E2-4CCA-A84B-51CF5E98FBBC}" destId="{EAFFC4E6-B281-4710-8A36-4C12B2E3A112}" srcOrd="1" destOrd="0" presId="urn:microsoft.com/office/officeart/2005/8/layout/lProcess3"/>
    <dgm:cxn modelId="{9F6F3B24-59AF-4B74-8E3D-54CAE4FDF7B9}" type="presParOf" srcId="{185C4796-66E2-4CCA-A84B-51CF5E98FBBC}" destId="{6F798BD4-EB0F-4DA1-A303-D169230FDB09}" srcOrd="2" destOrd="0" presId="urn:microsoft.com/office/officeart/2005/8/layout/lProcess3"/>
    <dgm:cxn modelId="{493953D7-A49D-4689-B7CA-A008971A36D3}" type="presParOf" srcId="{185C4796-66E2-4CCA-A84B-51CF5E98FBBC}" destId="{D7C9089E-09FB-4184-90B4-A7E4E3704F6B}" srcOrd="3" destOrd="0" presId="urn:microsoft.com/office/officeart/2005/8/layout/lProcess3"/>
    <dgm:cxn modelId="{3C27F4C9-4400-430F-B5B2-49A0683CBD3F}" type="presParOf" srcId="{185C4796-66E2-4CCA-A84B-51CF5E98FBBC}" destId="{08A54266-F40B-4295-B14B-A4AFC8A65B4C}" srcOrd="4" destOrd="0" presId="urn:microsoft.com/office/officeart/2005/8/layout/lProcess3"/>
    <dgm:cxn modelId="{B1183154-CCAA-4448-A98F-6459E0B7C650}" type="presParOf" srcId="{185C4796-66E2-4CCA-A84B-51CF5E98FBBC}" destId="{7B04BE77-719C-4128-B87A-958EF71C05B1}" srcOrd="5" destOrd="0" presId="urn:microsoft.com/office/officeart/2005/8/layout/lProcess3"/>
    <dgm:cxn modelId="{40F61734-9421-439A-B0AC-FDA859581554}" type="presParOf" srcId="{185C4796-66E2-4CCA-A84B-51CF5E98FBBC}" destId="{2B1874C3-4BD7-42A2-8579-6D864870D182}" srcOrd="6"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10E7F2-CAE6-4A59-AE6E-90245B7C0D6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627B915D-67ED-46C9-B416-334ED63D2CBF}">
      <dgm:prSet/>
      <dgm:spPr/>
      <dgm:t>
        <a:bodyPr/>
        <a:lstStyle/>
        <a:p>
          <a:r>
            <a:rPr lang="de-DE" b="1"/>
            <a:t>Bei sich anbahnender Eskalation</a:t>
          </a:r>
          <a:endParaRPr lang="de-DE"/>
        </a:p>
      </dgm:t>
    </dgm:pt>
    <dgm:pt modelId="{9ABBCAEB-DD46-4855-A695-8F46268951F8}" type="parTrans" cxnId="{6B53D285-E414-4C22-9940-565386F63C59}">
      <dgm:prSet/>
      <dgm:spPr/>
      <dgm:t>
        <a:bodyPr/>
        <a:lstStyle/>
        <a:p>
          <a:endParaRPr lang="de-DE"/>
        </a:p>
      </dgm:t>
    </dgm:pt>
    <dgm:pt modelId="{D45D7F5C-CDDE-4F05-AD51-24DC10C693E2}" type="sibTrans" cxnId="{6B53D285-E414-4C22-9940-565386F63C59}">
      <dgm:prSet/>
      <dgm:spPr/>
      <dgm:t>
        <a:bodyPr/>
        <a:lstStyle/>
        <a:p>
          <a:endParaRPr lang="de-DE"/>
        </a:p>
      </dgm:t>
    </dgm:pt>
    <dgm:pt modelId="{F9A51F36-3B6D-4D9E-969F-F9155D442917}">
      <dgm:prSet/>
      <dgm:spPr/>
      <dgm:t>
        <a:bodyPr/>
        <a:lstStyle/>
        <a:p>
          <a:r>
            <a:rPr lang="de-DE" b="1"/>
            <a:t>Unsportlichkeiten und Tätlichkeiten, die zur Eskalation führen können</a:t>
          </a:r>
          <a:endParaRPr lang="de-DE"/>
        </a:p>
      </dgm:t>
    </dgm:pt>
    <dgm:pt modelId="{95891C6F-B595-4464-9FF9-F902FB284A05}" type="parTrans" cxnId="{7ABC86C2-1A70-46A7-B777-6C40D4154A90}">
      <dgm:prSet/>
      <dgm:spPr/>
      <dgm:t>
        <a:bodyPr/>
        <a:lstStyle/>
        <a:p>
          <a:endParaRPr lang="de-DE"/>
        </a:p>
      </dgm:t>
    </dgm:pt>
    <dgm:pt modelId="{8EDA5681-35FE-422C-A45D-FD346E42E174}" type="sibTrans" cxnId="{7ABC86C2-1A70-46A7-B777-6C40D4154A90}">
      <dgm:prSet/>
      <dgm:spPr/>
      <dgm:t>
        <a:bodyPr/>
        <a:lstStyle/>
        <a:p>
          <a:endParaRPr lang="de-DE"/>
        </a:p>
      </dgm:t>
    </dgm:pt>
    <dgm:pt modelId="{800318D4-A99A-4450-AA75-283B1BAB770F}">
      <dgm:prSet/>
      <dgm:spPr/>
      <dgm:t>
        <a:bodyPr/>
        <a:lstStyle/>
        <a:p>
          <a:r>
            <a:rPr lang="de-DE" b="1"/>
            <a:t>Rudelbildungen</a:t>
          </a:r>
          <a:endParaRPr lang="de-DE"/>
        </a:p>
      </dgm:t>
    </dgm:pt>
    <dgm:pt modelId="{BB03BB66-1827-4EDE-891E-3B81212E1BE4}" type="parTrans" cxnId="{CC050841-78F9-4DC7-8DDC-860CCF0E2D89}">
      <dgm:prSet/>
      <dgm:spPr/>
      <dgm:t>
        <a:bodyPr/>
        <a:lstStyle/>
        <a:p>
          <a:endParaRPr lang="de-DE"/>
        </a:p>
      </dgm:t>
    </dgm:pt>
    <dgm:pt modelId="{95070D6B-1CAE-4533-93BE-A5F22AAED56A}" type="sibTrans" cxnId="{CC050841-78F9-4DC7-8DDC-860CCF0E2D89}">
      <dgm:prSet/>
      <dgm:spPr/>
      <dgm:t>
        <a:bodyPr/>
        <a:lstStyle/>
        <a:p>
          <a:endParaRPr lang="de-DE"/>
        </a:p>
      </dgm:t>
    </dgm:pt>
    <dgm:pt modelId="{03E2271A-A162-4B8C-B12E-5F5421F93859}">
      <dgm:prSet/>
      <dgm:spPr/>
      <dgm:t>
        <a:bodyPr/>
        <a:lstStyle/>
        <a:p>
          <a:r>
            <a:rPr lang="de-DE" b="1"/>
            <a:t>Massive verbale Anfeindungen von außen</a:t>
          </a:r>
          <a:endParaRPr lang="de-DE"/>
        </a:p>
      </dgm:t>
    </dgm:pt>
    <dgm:pt modelId="{0220E54F-EB97-4F67-A4E9-7079FEB3ABD0}" type="parTrans" cxnId="{09C9A5E4-588A-4EF5-9902-B5A3782246D3}">
      <dgm:prSet/>
      <dgm:spPr/>
      <dgm:t>
        <a:bodyPr/>
        <a:lstStyle/>
        <a:p>
          <a:endParaRPr lang="de-DE"/>
        </a:p>
      </dgm:t>
    </dgm:pt>
    <dgm:pt modelId="{851B564F-0429-427C-8BFD-FFAC8B049B1A}" type="sibTrans" cxnId="{09C9A5E4-588A-4EF5-9902-B5A3782246D3}">
      <dgm:prSet/>
      <dgm:spPr/>
      <dgm:t>
        <a:bodyPr/>
        <a:lstStyle/>
        <a:p>
          <a:endParaRPr lang="de-DE"/>
        </a:p>
      </dgm:t>
    </dgm:pt>
    <dgm:pt modelId="{FBE96467-3DBB-44BA-A5E2-B475BBE6B6C2}">
      <dgm:prSet/>
      <dgm:spPr/>
      <dgm:t>
        <a:bodyPr/>
        <a:lstStyle/>
        <a:p>
          <a:r>
            <a:rPr lang="de-DE" b="1"/>
            <a:t>„[…] heftige Auseinandersetzungen, die die Sicherheit der Spieler und Spieloffiziellen gefährden.“ (Zitat IFAB)</a:t>
          </a:r>
          <a:endParaRPr lang="de-DE"/>
        </a:p>
      </dgm:t>
    </dgm:pt>
    <dgm:pt modelId="{7A0B9F0E-4A21-4DB9-9FB1-C49427C4A230}" type="parTrans" cxnId="{C12562B4-2B0A-4BBF-AF72-D83FA1C22B80}">
      <dgm:prSet/>
      <dgm:spPr/>
      <dgm:t>
        <a:bodyPr/>
        <a:lstStyle/>
        <a:p>
          <a:endParaRPr lang="de-DE"/>
        </a:p>
      </dgm:t>
    </dgm:pt>
    <dgm:pt modelId="{947F785C-2674-49BC-A66A-AB534C70C87E}" type="sibTrans" cxnId="{C12562B4-2B0A-4BBF-AF72-D83FA1C22B80}">
      <dgm:prSet/>
      <dgm:spPr/>
      <dgm:t>
        <a:bodyPr/>
        <a:lstStyle/>
        <a:p>
          <a:endParaRPr lang="de-DE"/>
        </a:p>
      </dgm:t>
    </dgm:pt>
    <dgm:pt modelId="{D3F982C7-957E-4C63-9047-2F932219B2C4}">
      <dgm:prSet/>
      <dgm:spPr/>
      <dgm:t>
        <a:bodyPr/>
        <a:lstStyle/>
        <a:p>
          <a:r>
            <a:rPr lang="de-DE" b="1" dirty="0">
              <a:solidFill>
                <a:schemeClr val="bg1"/>
              </a:solidFill>
            </a:rPr>
            <a:t>Empfehlung des DFB: In allen Spielklassen des Landesverbandes (unterhalb der Regionalliga)</a:t>
          </a:r>
        </a:p>
      </dgm:t>
    </dgm:pt>
    <dgm:pt modelId="{35B05728-9661-49E8-9643-269CFF175E26}" type="parTrans" cxnId="{0CE77E9E-3D98-4127-919C-7F4ED5B15B29}">
      <dgm:prSet/>
      <dgm:spPr/>
      <dgm:t>
        <a:bodyPr/>
        <a:lstStyle/>
        <a:p>
          <a:endParaRPr lang="de-DE"/>
        </a:p>
      </dgm:t>
    </dgm:pt>
    <dgm:pt modelId="{4C90FAC6-DA3D-4324-9064-7091B7CCD1F4}" type="sibTrans" cxnId="{0CE77E9E-3D98-4127-919C-7F4ED5B15B29}">
      <dgm:prSet/>
      <dgm:spPr/>
      <dgm:t>
        <a:bodyPr/>
        <a:lstStyle/>
        <a:p>
          <a:endParaRPr lang="de-DE"/>
        </a:p>
      </dgm:t>
    </dgm:pt>
    <dgm:pt modelId="{300B00A9-DD09-49AC-98F4-E735DF2F973D}" type="pres">
      <dgm:prSet presAssocID="{A310E7F2-CAE6-4A59-AE6E-90245B7C0D6A}" presName="Name0" presStyleCnt="0">
        <dgm:presLayoutVars>
          <dgm:chMax val="7"/>
          <dgm:chPref val="7"/>
          <dgm:dir/>
        </dgm:presLayoutVars>
      </dgm:prSet>
      <dgm:spPr/>
    </dgm:pt>
    <dgm:pt modelId="{DB095325-081D-4722-94AE-BBA093499EC5}" type="pres">
      <dgm:prSet presAssocID="{A310E7F2-CAE6-4A59-AE6E-90245B7C0D6A}" presName="Name1" presStyleCnt="0"/>
      <dgm:spPr/>
    </dgm:pt>
    <dgm:pt modelId="{0CDA6AE9-45D5-4032-939C-6D44C8C1C494}" type="pres">
      <dgm:prSet presAssocID="{A310E7F2-CAE6-4A59-AE6E-90245B7C0D6A}" presName="cycle" presStyleCnt="0"/>
      <dgm:spPr/>
    </dgm:pt>
    <dgm:pt modelId="{B900FAA4-A611-4CA7-A24B-BEFBB5DEE4AA}" type="pres">
      <dgm:prSet presAssocID="{A310E7F2-CAE6-4A59-AE6E-90245B7C0D6A}" presName="srcNode" presStyleLbl="node1" presStyleIdx="0" presStyleCnt="6"/>
      <dgm:spPr/>
    </dgm:pt>
    <dgm:pt modelId="{A4FA0A90-CBF6-4210-925C-D1AB276D2FF2}" type="pres">
      <dgm:prSet presAssocID="{A310E7F2-CAE6-4A59-AE6E-90245B7C0D6A}" presName="conn" presStyleLbl="parChTrans1D2" presStyleIdx="0" presStyleCnt="1"/>
      <dgm:spPr/>
    </dgm:pt>
    <dgm:pt modelId="{82BFF014-FD2D-4DD5-B702-EAE9A0762AD9}" type="pres">
      <dgm:prSet presAssocID="{A310E7F2-CAE6-4A59-AE6E-90245B7C0D6A}" presName="extraNode" presStyleLbl="node1" presStyleIdx="0" presStyleCnt="6"/>
      <dgm:spPr/>
    </dgm:pt>
    <dgm:pt modelId="{A50106D3-34A9-46D1-AF47-D9E64FE49A3B}" type="pres">
      <dgm:prSet presAssocID="{A310E7F2-CAE6-4A59-AE6E-90245B7C0D6A}" presName="dstNode" presStyleLbl="node1" presStyleIdx="0" presStyleCnt="6"/>
      <dgm:spPr/>
    </dgm:pt>
    <dgm:pt modelId="{51BD537C-AB74-44CF-9F41-501595B47D88}" type="pres">
      <dgm:prSet presAssocID="{D3F982C7-957E-4C63-9047-2F932219B2C4}" presName="text_1" presStyleLbl="node1" presStyleIdx="0" presStyleCnt="6">
        <dgm:presLayoutVars>
          <dgm:bulletEnabled val="1"/>
        </dgm:presLayoutVars>
      </dgm:prSet>
      <dgm:spPr/>
    </dgm:pt>
    <dgm:pt modelId="{DA6D1693-22B7-48A3-8B8C-43EC6F62CDD1}" type="pres">
      <dgm:prSet presAssocID="{D3F982C7-957E-4C63-9047-2F932219B2C4}" presName="accent_1" presStyleCnt="0"/>
      <dgm:spPr/>
    </dgm:pt>
    <dgm:pt modelId="{7A00C010-312D-490E-9115-93628CB5333A}" type="pres">
      <dgm:prSet presAssocID="{D3F982C7-957E-4C63-9047-2F932219B2C4}" presName="accentRepeatNode" presStyleLbl="solidFgAcc1" presStyleIdx="0" presStyleCnt="6"/>
      <dgm:spPr/>
    </dgm:pt>
    <dgm:pt modelId="{1B589F82-7839-4A58-893C-F6E421CBC718}" type="pres">
      <dgm:prSet presAssocID="{627B915D-67ED-46C9-B416-334ED63D2CBF}" presName="text_2" presStyleLbl="node1" presStyleIdx="1" presStyleCnt="6">
        <dgm:presLayoutVars>
          <dgm:bulletEnabled val="1"/>
        </dgm:presLayoutVars>
      </dgm:prSet>
      <dgm:spPr/>
    </dgm:pt>
    <dgm:pt modelId="{8CF19C5B-6EA7-40CE-955D-08FE23F1D9D5}" type="pres">
      <dgm:prSet presAssocID="{627B915D-67ED-46C9-B416-334ED63D2CBF}" presName="accent_2" presStyleCnt="0"/>
      <dgm:spPr/>
    </dgm:pt>
    <dgm:pt modelId="{920F25F7-FC36-44A0-942D-1A7A50A1EE9E}" type="pres">
      <dgm:prSet presAssocID="{627B915D-67ED-46C9-B416-334ED63D2CBF}" presName="accentRepeatNode" presStyleLbl="solidFgAcc1" presStyleIdx="1" presStyleCnt="6"/>
      <dgm:spPr/>
    </dgm:pt>
    <dgm:pt modelId="{E4B321C4-245C-4029-8BCC-0780E291E5C3}" type="pres">
      <dgm:prSet presAssocID="{F9A51F36-3B6D-4D9E-969F-F9155D442917}" presName="text_3" presStyleLbl="node1" presStyleIdx="2" presStyleCnt="6">
        <dgm:presLayoutVars>
          <dgm:bulletEnabled val="1"/>
        </dgm:presLayoutVars>
      </dgm:prSet>
      <dgm:spPr/>
    </dgm:pt>
    <dgm:pt modelId="{7A8ECD13-822E-467B-B207-245823A93DD9}" type="pres">
      <dgm:prSet presAssocID="{F9A51F36-3B6D-4D9E-969F-F9155D442917}" presName="accent_3" presStyleCnt="0"/>
      <dgm:spPr/>
    </dgm:pt>
    <dgm:pt modelId="{A488D124-5E42-45F4-9621-6EF9E57EAAAD}" type="pres">
      <dgm:prSet presAssocID="{F9A51F36-3B6D-4D9E-969F-F9155D442917}" presName="accentRepeatNode" presStyleLbl="solidFgAcc1" presStyleIdx="2" presStyleCnt="6"/>
      <dgm:spPr/>
    </dgm:pt>
    <dgm:pt modelId="{88E0BA26-C87C-4FA2-A3A4-5836BC17C655}" type="pres">
      <dgm:prSet presAssocID="{800318D4-A99A-4450-AA75-283B1BAB770F}" presName="text_4" presStyleLbl="node1" presStyleIdx="3" presStyleCnt="6">
        <dgm:presLayoutVars>
          <dgm:bulletEnabled val="1"/>
        </dgm:presLayoutVars>
      </dgm:prSet>
      <dgm:spPr/>
    </dgm:pt>
    <dgm:pt modelId="{C71907ED-EAF2-4FE6-BE23-9C99D0A17817}" type="pres">
      <dgm:prSet presAssocID="{800318D4-A99A-4450-AA75-283B1BAB770F}" presName="accent_4" presStyleCnt="0"/>
      <dgm:spPr/>
    </dgm:pt>
    <dgm:pt modelId="{1A1E3E31-2EDA-44B5-A58E-390DAB25E77F}" type="pres">
      <dgm:prSet presAssocID="{800318D4-A99A-4450-AA75-283B1BAB770F}" presName="accentRepeatNode" presStyleLbl="solidFgAcc1" presStyleIdx="3" presStyleCnt="6"/>
      <dgm:spPr/>
    </dgm:pt>
    <dgm:pt modelId="{29346AC5-4119-4CE3-92FB-4063717FDF76}" type="pres">
      <dgm:prSet presAssocID="{03E2271A-A162-4B8C-B12E-5F5421F93859}" presName="text_5" presStyleLbl="node1" presStyleIdx="4" presStyleCnt="6">
        <dgm:presLayoutVars>
          <dgm:bulletEnabled val="1"/>
        </dgm:presLayoutVars>
      </dgm:prSet>
      <dgm:spPr/>
    </dgm:pt>
    <dgm:pt modelId="{9A579E23-4BD0-4584-825F-A7F6E48BA10E}" type="pres">
      <dgm:prSet presAssocID="{03E2271A-A162-4B8C-B12E-5F5421F93859}" presName="accent_5" presStyleCnt="0"/>
      <dgm:spPr/>
    </dgm:pt>
    <dgm:pt modelId="{1F9A2851-0EB2-495E-9C1F-EC23D027FF9D}" type="pres">
      <dgm:prSet presAssocID="{03E2271A-A162-4B8C-B12E-5F5421F93859}" presName="accentRepeatNode" presStyleLbl="solidFgAcc1" presStyleIdx="4" presStyleCnt="6"/>
      <dgm:spPr/>
    </dgm:pt>
    <dgm:pt modelId="{107588EF-A1B0-4BEA-A8A4-35EE6D2B5241}" type="pres">
      <dgm:prSet presAssocID="{FBE96467-3DBB-44BA-A5E2-B475BBE6B6C2}" presName="text_6" presStyleLbl="node1" presStyleIdx="5" presStyleCnt="6">
        <dgm:presLayoutVars>
          <dgm:bulletEnabled val="1"/>
        </dgm:presLayoutVars>
      </dgm:prSet>
      <dgm:spPr/>
    </dgm:pt>
    <dgm:pt modelId="{39305E01-67A3-4C6F-A18F-B2D952111DE3}" type="pres">
      <dgm:prSet presAssocID="{FBE96467-3DBB-44BA-A5E2-B475BBE6B6C2}" presName="accent_6" presStyleCnt="0"/>
      <dgm:spPr/>
    </dgm:pt>
    <dgm:pt modelId="{04233413-EFAE-4528-9B02-72402D3F3588}" type="pres">
      <dgm:prSet presAssocID="{FBE96467-3DBB-44BA-A5E2-B475BBE6B6C2}" presName="accentRepeatNode" presStyleLbl="solidFgAcc1" presStyleIdx="5" presStyleCnt="6"/>
      <dgm:spPr/>
    </dgm:pt>
  </dgm:ptLst>
  <dgm:cxnLst>
    <dgm:cxn modelId="{CC050841-78F9-4DC7-8DDC-860CCF0E2D89}" srcId="{A310E7F2-CAE6-4A59-AE6E-90245B7C0D6A}" destId="{800318D4-A99A-4450-AA75-283B1BAB770F}" srcOrd="3" destOrd="0" parTransId="{BB03BB66-1827-4EDE-891E-3B81212E1BE4}" sibTransId="{95070D6B-1CAE-4533-93BE-A5F22AAED56A}"/>
    <dgm:cxn modelId="{4209D26F-CADF-41F5-A0D1-A095F2DBC14C}" type="presOf" srcId="{627B915D-67ED-46C9-B416-334ED63D2CBF}" destId="{1B589F82-7839-4A58-893C-F6E421CBC718}" srcOrd="0" destOrd="0" presId="urn:microsoft.com/office/officeart/2008/layout/VerticalCurvedList"/>
    <dgm:cxn modelId="{450D4E50-AC4F-4C62-B584-651EB197581B}" type="presOf" srcId="{03E2271A-A162-4B8C-B12E-5F5421F93859}" destId="{29346AC5-4119-4CE3-92FB-4063717FDF76}" srcOrd="0" destOrd="0" presId="urn:microsoft.com/office/officeart/2008/layout/VerticalCurvedList"/>
    <dgm:cxn modelId="{0E44A973-3048-464F-B984-8A0EDC291696}" type="presOf" srcId="{A310E7F2-CAE6-4A59-AE6E-90245B7C0D6A}" destId="{300B00A9-DD09-49AC-98F4-E735DF2F973D}" srcOrd="0" destOrd="0" presId="urn:microsoft.com/office/officeart/2008/layout/VerticalCurvedList"/>
    <dgm:cxn modelId="{C406EE7C-C966-48B8-8A8B-0EB51830A3C9}" type="presOf" srcId="{D3F982C7-957E-4C63-9047-2F932219B2C4}" destId="{51BD537C-AB74-44CF-9F41-501595B47D88}" srcOrd="0" destOrd="0" presId="urn:microsoft.com/office/officeart/2008/layout/VerticalCurvedList"/>
    <dgm:cxn modelId="{6B53D285-E414-4C22-9940-565386F63C59}" srcId="{A310E7F2-CAE6-4A59-AE6E-90245B7C0D6A}" destId="{627B915D-67ED-46C9-B416-334ED63D2CBF}" srcOrd="1" destOrd="0" parTransId="{9ABBCAEB-DD46-4855-A695-8F46268951F8}" sibTransId="{D45D7F5C-CDDE-4F05-AD51-24DC10C693E2}"/>
    <dgm:cxn modelId="{0CE77E9E-3D98-4127-919C-7F4ED5B15B29}" srcId="{A310E7F2-CAE6-4A59-AE6E-90245B7C0D6A}" destId="{D3F982C7-957E-4C63-9047-2F932219B2C4}" srcOrd="0" destOrd="0" parTransId="{35B05728-9661-49E8-9643-269CFF175E26}" sibTransId="{4C90FAC6-DA3D-4324-9064-7091B7CCD1F4}"/>
    <dgm:cxn modelId="{AB60E0A0-1C5A-4B23-9651-6637221B76B1}" type="presOf" srcId="{FBE96467-3DBB-44BA-A5E2-B475BBE6B6C2}" destId="{107588EF-A1B0-4BEA-A8A4-35EE6D2B5241}" srcOrd="0" destOrd="0" presId="urn:microsoft.com/office/officeart/2008/layout/VerticalCurvedList"/>
    <dgm:cxn modelId="{C12562B4-2B0A-4BBF-AF72-D83FA1C22B80}" srcId="{A310E7F2-CAE6-4A59-AE6E-90245B7C0D6A}" destId="{FBE96467-3DBB-44BA-A5E2-B475BBE6B6C2}" srcOrd="5" destOrd="0" parTransId="{7A0B9F0E-4A21-4DB9-9FB1-C49427C4A230}" sibTransId="{947F785C-2674-49BC-A66A-AB534C70C87E}"/>
    <dgm:cxn modelId="{7ABC86C2-1A70-46A7-B777-6C40D4154A90}" srcId="{A310E7F2-CAE6-4A59-AE6E-90245B7C0D6A}" destId="{F9A51F36-3B6D-4D9E-969F-F9155D442917}" srcOrd="2" destOrd="0" parTransId="{95891C6F-B595-4464-9FF9-F902FB284A05}" sibTransId="{8EDA5681-35FE-422C-A45D-FD346E42E174}"/>
    <dgm:cxn modelId="{0A84D4C7-7524-4B93-8359-8FB20D96AEE0}" type="presOf" srcId="{F9A51F36-3B6D-4D9E-969F-F9155D442917}" destId="{E4B321C4-245C-4029-8BCC-0780E291E5C3}" srcOrd="0" destOrd="0" presId="urn:microsoft.com/office/officeart/2008/layout/VerticalCurvedList"/>
    <dgm:cxn modelId="{8591F3CA-F43A-4216-86DD-B776B0093F27}" type="presOf" srcId="{4C90FAC6-DA3D-4324-9064-7091B7CCD1F4}" destId="{A4FA0A90-CBF6-4210-925C-D1AB276D2FF2}" srcOrd="0" destOrd="0" presId="urn:microsoft.com/office/officeart/2008/layout/VerticalCurvedList"/>
    <dgm:cxn modelId="{459FD0DE-8BF3-44C9-A66A-DDF307700585}" type="presOf" srcId="{800318D4-A99A-4450-AA75-283B1BAB770F}" destId="{88E0BA26-C87C-4FA2-A3A4-5836BC17C655}" srcOrd="0" destOrd="0" presId="urn:microsoft.com/office/officeart/2008/layout/VerticalCurvedList"/>
    <dgm:cxn modelId="{09C9A5E4-588A-4EF5-9902-B5A3782246D3}" srcId="{A310E7F2-CAE6-4A59-AE6E-90245B7C0D6A}" destId="{03E2271A-A162-4B8C-B12E-5F5421F93859}" srcOrd="4" destOrd="0" parTransId="{0220E54F-EB97-4F67-A4E9-7079FEB3ABD0}" sibTransId="{851B564F-0429-427C-8BFD-FFAC8B049B1A}"/>
    <dgm:cxn modelId="{F7000B15-6343-444B-A0F7-32DB32C70522}" type="presParOf" srcId="{300B00A9-DD09-49AC-98F4-E735DF2F973D}" destId="{DB095325-081D-4722-94AE-BBA093499EC5}" srcOrd="0" destOrd="0" presId="urn:microsoft.com/office/officeart/2008/layout/VerticalCurvedList"/>
    <dgm:cxn modelId="{791C68C7-FFE1-4732-B60A-2CD88934B0DD}" type="presParOf" srcId="{DB095325-081D-4722-94AE-BBA093499EC5}" destId="{0CDA6AE9-45D5-4032-939C-6D44C8C1C494}" srcOrd="0" destOrd="0" presId="urn:microsoft.com/office/officeart/2008/layout/VerticalCurvedList"/>
    <dgm:cxn modelId="{F0E1BFCB-7EE0-4643-A245-943E1980EB1C}" type="presParOf" srcId="{0CDA6AE9-45D5-4032-939C-6D44C8C1C494}" destId="{B900FAA4-A611-4CA7-A24B-BEFBB5DEE4AA}" srcOrd="0" destOrd="0" presId="urn:microsoft.com/office/officeart/2008/layout/VerticalCurvedList"/>
    <dgm:cxn modelId="{B15F06CE-E54B-4655-BAAB-7984CD91A657}" type="presParOf" srcId="{0CDA6AE9-45D5-4032-939C-6D44C8C1C494}" destId="{A4FA0A90-CBF6-4210-925C-D1AB276D2FF2}" srcOrd="1" destOrd="0" presId="urn:microsoft.com/office/officeart/2008/layout/VerticalCurvedList"/>
    <dgm:cxn modelId="{239FC92E-886D-464E-8EF4-937F9FD562A8}" type="presParOf" srcId="{0CDA6AE9-45D5-4032-939C-6D44C8C1C494}" destId="{82BFF014-FD2D-4DD5-B702-EAE9A0762AD9}" srcOrd="2" destOrd="0" presId="urn:microsoft.com/office/officeart/2008/layout/VerticalCurvedList"/>
    <dgm:cxn modelId="{3D07A206-B49D-4B86-B238-5F069289EB75}" type="presParOf" srcId="{0CDA6AE9-45D5-4032-939C-6D44C8C1C494}" destId="{A50106D3-34A9-46D1-AF47-D9E64FE49A3B}" srcOrd="3" destOrd="0" presId="urn:microsoft.com/office/officeart/2008/layout/VerticalCurvedList"/>
    <dgm:cxn modelId="{7E0599E3-F880-4B07-8D9F-BBEBF6B41742}" type="presParOf" srcId="{DB095325-081D-4722-94AE-BBA093499EC5}" destId="{51BD537C-AB74-44CF-9F41-501595B47D88}" srcOrd="1" destOrd="0" presId="urn:microsoft.com/office/officeart/2008/layout/VerticalCurvedList"/>
    <dgm:cxn modelId="{1C648C82-9225-42B4-A4BD-8E389BC1D25A}" type="presParOf" srcId="{DB095325-081D-4722-94AE-BBA093499EC5}" destId="{DA6D1693-22B7-48A3-8B8C-43EC6F62CDD1}" srcOrd="2" destOrd="0" presId="urn:microsoft.com/office/officeart/2008/layout/VerticalCurvedList"/>
    <dgm:cxn modelId="{722FECE6-9195-43C9-BFE5-41D5C67FD1B9}" type="presParOf" srcId="{DA6D1693-22B7-48A3-8B8C-43EC6F62CDD1}" destId="{7A00C010-312D-490E-9115-93628CB5333A}" srcOrd="0" destOrd="0" presId="urn:microsoft.com/office/officeart/2008/layout/VerticalCurvedList"/>
    <dgm:cxn modelId="{D4015644-00A7-4835-9462-8248189D8965}" type="presParOf" srcId="{DB095325-081D-4722-94AE-BBA093499EC5}" destId="{1B589F82-7839-4A58-893C-F6E421CBC718}" srcOrd="3" destOrd="0" presId="urn:microsoft.com/office/officeart/2008/layout/VerticalCurvedList"/>
    <dgm:cxn modelId="{D42503C2-6E0C-4C53-A194-19CCE6E037AE}" type="presParOf" srcId="{DB095325-081D-4722-94AE-BBA093499EC5}" destId="{8CF19C5B-6EA7-40CE-955D-08FE23F1D9D5}" srcOrd="4" destOrd="0" presId="urn:microsoft.com/office/officeart/2008/layout/VerticalCurvedList"/>
    <dgm:cxn modelId="{6E63835D-8F68-4E86-8136-DBCDAC42A948}" type="presParOf" srcId="{8CF19C5B-6EA7-40CE-955D-08FE23F1D9D5}" destId="{920F25F7-FC36-44A0-942D-1A7A50A1EE9E}" srcOrd="0" destOrd="0" presId="urn:microsoft.com/office/officeart/2008/layout/VerticalCurvedList"/>
    <dgm:cxn modelId="{2EDE5B9A-D3F5-4EE5-89D2-455DDBD1B164}" type="presParOf" srcId="{DB095325-081D-4722-94AE-BBA093499EC5}" destId="{E4B321C4-245C-4029-8BCC-0780E291E5C3}" srcOrd="5" destOrd="0" presId="urn:microsoft.com/office/officeart/2008/layout/VerticalCurvedList"/>
    <dgm:cxn modelId="{80894E6A-F72E-41AC-8BFD-6DD67709A845}" type="presParOf" srcId="{DB095325-081D-4722-94AE-BBA093499EC5}" destId="{7A8ECD13-822E-467B-B207-245823A93DD9}" srcOrd="6" destOrd="0" presId="urn:microsoft.com/office/officeart/2008/layout/VerticalCurvedList"/>
    <dgm:cxn modelId="{521885E0-4791-4E11-8C96-920C27B77DE6}" type="presParOf" srcId="{7A8ECD13-822E-467B-B207-245823A93DD9}" destId="{A488D124-5E42-45F4-9621-6EF9E57EAAAD}" srcOrd="0" destOrd="0" presId="urn:microsoft.com/office/officeart/2008/layout/VerticalCurvedList"/>
    <dgm:cxn modelId="{5823EAA1-1B52-4591-920A-2ECFEA107519}" type="presParOf" srcId="{DB095325-081D-4722-94AE-BBA093499EC5}" destId="{88E0BA26-C87C-4FA2-A3A4-5836BC17C655}" srcOrd="7" destOrd="0" presId="urn:microsoft.com/office/officeart/2008/layout/VerticalCurvedList"/>
    <dgm:cxn modelId="{CB04B962-4633-44FF-9AAF-861A912ADCFD}" type="presParOf" srcId="{DB095325-081D-4722-94AE-BBA093499EC5}" destId="{C71907ED-EAF2-4FE6-BE23-9C99D0A17817}" srcOrd="8" destOrd="0" presId="urn:microsoft.com/office/officeart/2008/layout/VerticalCurvedList"/>
    <dgm:cxn modelId="{B46CA4E9-0B29-42E2-8F57-1FC350F98899}" type="presParOf" srcId="{C71907ED-EAF2-4FE6-BE23-9C99D0A17817}" destId="{1A1E3E31-2EDA-44B5-A58E-390DAB25E77F}" srcOrd="0" destOrd="0" presId="urn:microsoft.com/office/officeart/2008/layout/VerticalCurvedList"/>
    <dgm:cxn modelId="{6757D8DE-DCBF-44AD-B962-81213AD69800}" type="presParOf" srcId="{DB095325-081D-4722-94AE-BBA093499EC5}" destId="{29346AC5-4119-4CE3-92FB-4063717FDF76}" srcOrd="9" destOrd="0" presId="urn:microsoft.com/office/officeart/2008/layout/VerticalCurvedList"/>
    <dgm:cxn modelId="{8FBC0D02-EC6D-4021-98C1-A9FEE5348A81}" type="presParOf" srcId="{DB095325-081D-4722-94AE-BBA093499EC5}" destId="{9A579E23-4BD0-4584-825F-A7F6E48BA10E}" srcOrd="10" destOrd="0" presId="urn:microsoft.com/office/officeart/2008/layout/VerticalCurvedList"/>
    <dgm:cxn modelId="{DDD2032A-A89F-4B74-8F4A-E5706CE593CE}" type="presParOf" srcId="{9A579E23-4BD0-4584-825F-A7F6E48BA10E}" destId="{1F9A2851-0EB2-495E-9C1F-EC23D027FF9D}" srcOrd="0" destOrd="0" presId="urn:microsoft.com/office/officeart/2008/layout/VerticalCurvedList"/>
    <dgm:cxn modelId="{7A36C311-800E-4BE7-A567-DB5F845A4DE4}" type="presParOf" srcId="{DB095325-081D-4722-94AE-BBA093499EC5}" destId="{107588EF-A1B0-4BEA-A8A4-35EE6D2B5241}" srcOrd="11" destOrd="0" presId="urn:microsoft.com/office/officeart/2008/layout/VerticalCurvedList"/>
    <dgm:cxn modelId="{A837B998-0068-4CCD-992A-8D6D6E3C625C}" type="presParOf" srcId="{DB095325-081D-4722-94AE-BBA093499EC5}" destId="{39305E01-67A3-4C6F-A18F-B2D952111DE3}" srcOrd="12" destOrd="0" presId="urn:microsoft.com/office/officeart/2008/layout/VerticalCurvedList"/>
    <dgm:cxn modelId="{1AB6D00C-C046-4E0D-9786-2DBB969CAC52}" type="presParOf" srcId="{39305E01-67A3-4C6F-A18F-B2D952111DE3}" destId="{04233413-EFAE-4528-9B02-72402D3F358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18C13E-E195-45DB-9C06-397D40ABE8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F4E49CB5-0761-4584-90F6-829BE9B8FACF}">
      <dgm:prSet/>
      <dgm:spPr/>
      <dgm:t>
        <a:bodyPr/>
        <a:lstStyle/>
        <a:p>
          <a:r>
            <a:rPr lang="de-DE" b="1"/>
            <a:t>Unterbrechung des Spiels</a:t>
          </a:r>
          <a:endParaRPr lang="de-DE"/>
        </a:p>
      </dgm:t>
    </dgm:pt>
    <dgm:pt modelId="{6287D7A6-365B-4F0F-8C76-FD6C1463BD13}" type="parTrans" cxnId="{1CACBF92-E255-4EB8-AF71-F6083B72DFFF}">
      <dgm:prSet/>
      <dgm:spPr/>
      <dgm:t>
        <a:bodyPr/>
        <a:lstStyle/>
        <a:p>
          <a:endParaRPr lang="de-DE"/>
        </a:p>
      </dgm:t>
    </dgm:pt>
    <dgm:pt modelId="{AD5878A9-60F2-4273-B97F-198C884FC114}" type="sibTrans" cxnId="{1CACBF92-E255-4EB8-AF71-F6083B72DFFF}">
      <dgm:prSet/>
      <dgm:spPr/>
      <dgm:t>
        <a:bodyPr/>
        <a:lstStyle/>
        <a:p>
          <a:endParaRPr lang="de-DE"/>
        </a:p>
      </dgm:t>
    </dgm:pt>
    <dgm:pt modelId="{2DC31318-EC25-4BA9-BCF1-1F1E94A5030A}">
      <dgm:prSet/>
      <dgm:spPr/>
      <dgm:t>
        <a:bodyPr/>
        <a:lstStyle/>
        <a:p>
          <a:r>
            <a:rPr lang="de-DE" b="1"/>
            <a:t>Schiri gibt neues Zeichen</a:t>
          </a:r>
          <a:r>
            <a:rPr lang="de-DE" b="1">
              <a:solidFill>
                <a:srgbClr val="FF0000"/>
              </a:solidFill>
            </a:rPr>
            <a:t> </a:t>
          </a:r>
          <a:r>
            <a:rPr lang="de-DE" b="1"/>
            <a:t>(vgl. Abb. 1 &amp; anschl. 2)</a:t>
          </a:r>
          <a:endParaRPr lang="de-DE"/>
        </a:p>
      </dgm:t>
    </dgm:pt>
    <dgm:pt modelId="{B0BD7D94-D1F6-464B-9715-346E444950C0}" type="parTrans" cxnId="{CB5ADEB2-405F-418D-A700-E825AB5970E5}">
      <dgm:prSet/>
      <dgm:spPr/>
      <dgm:t>
        <a:bodyPr/>
        <a:lstStyle/>
        <a:p>
          <a:endParaRPr lang="de-DE"/>
        </a:p>
      </dgm:t>
    </dgm:pt>
    <dgm:pt modelId="{4B686CFF-7A12-4FF9-AD75-FC18C43309D2}" type="sibTrans" cxnId="{CB5ADEB2-405F-418D-A700-E825AB5970E5}">
      <dgm:prSet/>
      <dgm:spPr/>
      <dgm:t>
        <a:bodyPr/>
        <a:lstStyle/>
        <a:p>
          <a:endParaRPr lang="de-DE"/>
        </a:p>
      </dgm:t>
    </dgm:pt>
    <dgm:pt modelId="{3E8D8D14-AD98-4E82-A44A-573337C8AC73}" type="pres">
      <dgm:prSet presAssocID="{DD18C13E-E195-45DB-9C06-397D40ABE8AE}" presName="linear" presStyleCnt="0">
        <dgm:presLayoutVars>
          <dgm:animLvl val="lvl"/>
          <dgm:resizeHandles val="exact"/>
        </dgm:presLayoutVars>
      </dgm:prSet>
      <dgm:spPr/>
    </dgm:pt>
    <dgm:pt modelId="{D138630D-A7D4-449D-A96A-82DA102AD577}" type="pres">
      <dgm:prSet presAssocID="{F4E49CB5-0761-4584-90F6-829BE9B8FACF}" presName="parentText" presStyleLbl="node1" presStyleIdx="0" presStyleCnt="2">
        <dgm:presLayoutVars>
          <dgm:chMax val="0"/>
          <dgm:bulletEnabled val="1"/>
        </dgm:presLayoutVars>
      </dgm:prSet>
      <dgm:spPr/>
    </dgm:pt>
    <dgm:pt modelId="{D35E9996-5FA8-4169-8009-C78B7093B47E}" type="pres">
      <dgm:prSet presAssocID="{AD5878A9-60F2-4273-B97F-198C884FC114}" presName="spacer" presStyleCnt="0"/>
      <dgm:spPr/>
    </dgm:pt>
    <dgm:pt modelId="{84494E65-0FE1-4739-A407-7BA19EC4682E}" type="pres">
      <dgm:prSet presAssocID="{2DC31318-EC25-4BA9-BCF1-1F1E94A5030A}" presName="parentText" presStyleLbl="node1" presStyleIdx="1" presStyleCnt="2">
        <dgm:presLayoutVars>
          <dgm:chMax val="0"/>
          <dgm:bulletEnabled val="1"/>
        </dgm:presLayoutVars>
      </dgm:prSet>
      <dgm:spPr/>
    </dgm:pt>
  </dgm:ptLst>
  <dgm:cxnLst>
    <dgm:cxn modelId="{992DCC67-F054-4DB1-959A-EEA317C986DA}" type="presOf" srcId="{2DC31318-EC25-4BA9-BCF1-1F1E94A5030A}" destId="{84494E65-0FE1-4739-A407-7BA19EC4682E}" srcOrd="0" destOrd="0" presId="urn:microsoft.com/office/officeart/2005/8/layout/vList2"/>
    <dgm:cxn modelId="{1CACBF92-E255-4EB8-AF71-F6083B72DFFF}" srcId="{DD18C13E-E195-45DB-9C06-397D40ABE8AE}" destId="{F4E49CB5-0761-4584-90F6-829BE9B8FACF}" srcOrd="0" destOrd="0" parTransId="{6287D7A6-365B-4F0F-8C76-FD6C1463BD13}" sibTransId="{AD5878A9-60F2-4273-B97F-198C884FC114}"/>
    <dgm:cxn modelId="{E6B18CA6-4D3E-433C-A62B-E59F0119C780}" type="presOf" srcId="{DD18C13E-E195-45DB-9C06-397D40ABE8AE}" destId="{3E8D8D14-AD98-4E82-A44A-573337C8AC73}" srcOrd="0" destOrd="0" presId="urn:microsoft.com/office/officeart/2005/8/layout/vList2"/>
    <dgm:cxn modelId="{CE1C8AAD-6983-4D9E-9D9E-E5BF45F654D0}" type="presOf" srcId="{F4E49CB5-0761-4584-90F6-829BE9B8FACF}" destId="{D138630D-A7D4-449D-A96A-82DA102AD577}" srcOrd="0" destOrd="0" presId="urn:microsoft.com/office/officeart/2005/8/layout/vList2"/>
    <dgm:cxn modelId="{CB5ADEB2-405F-418D-A700-E825AB5970E5}" srcId="{DD18C13E-E195-45DB-9C06-397D40ABE8AE}" destId="{2DC31318-EC25-4BA9-BCF1-1F1E94A5030A}" srcOrd="1" destOrd="0" parTransId="{B0BD7D94-D1F6-464B-9715-346E444950C0}" sibTransId="{4B686CFF-7A12-4FF9-AD75-FC18C43309D2}"/>
    <dgm:cxn modelId="{3F04C47C-733F-46A7-B360-0B88D0DA0F28}" type="presParOf" srcId="{3E8D8D14-AD98-4E82-A44A-573337C8AC73}" destId="{D138630D-A7D4-449D-A96A-82DA102AD577}" srcOrd="0" destOrd="0" presId="urn:microsoft.com/office/officeart/2005/8/layout/vList2"/>
    <dgm:cxn modelId="{3DD59FCB-E9D5-4AEF-B924-E8434CB15889}" type="presParOf" srcId="{3E8D8D14-AD98-4E82-A44A-573337C8AC73}" destId="{D35E9996-5FA8-4169-8009-C78B7093B47E}" srcOrd="1" destOrd="0" presId="urn:microsoft.com/office/officeart/2005/8/layout/vList2"/>
    <dgm:cxn modelId="{2F3F9D15-964D-4A4F-8B31-7DF8B5710FD3}" type="presParOf" srcId="{3E8D8D14-AD98-4E82-A44A-573337C8AC73}" destId="{84494E65-0FE1-4739-A407-7BA19EC4682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EBEB18-3D70-4DC0-B20B-A40DF9DBEA82}"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de-DE"/>
        </a:p>
      </dgm:t>
    </dgm:pt>
    <dgm:pt modelId="{55452366-903C-4380-8DAE-632F1932D3EF}">
      <dgm:prSet/>
      <dgm:spPr/>
      <dgm:t>
        <a:bodyPr/>
        <a:lstStyle/>
        <a:p>
          <a:r>
            <a:rPr lang="de-DE" b="1"/>
            <a:t>Außenwirksames, lautes und aggressives Verhalten verschiedener Personen</a:t>
          </a:r>
          <a:endParaRPr lang="de-DE"/>
        </a:p>
      </dgm:t>
    </dgm:pt>
    <dgm:pt modelId="{1D121B3B-D85B-42AE-985A-FB21E3E4B6B8}" type="parTrans" cxnId="{D6EF071C-6CA8-4FD1-A3C1-18EF6818669A}">
      <dgm:prSet/>
      <dgm:spPr/>
      <dgm:t>
        <a:bodyPr/>
        <a:lstStyle/>
        <a:p>
          <a:endParaRPr lang="de-DE"/>
        </a:p>
      </dgm:t>
    </dgm:pt>
    <dgm:pt modelId="{FC34FF70-FC90-466A-BCA1-0FBE2031E39B}" type="sibTrans" cxnId="{D6EF071C-6CA8-4FD1-A3C1-18EF6818669A}">
      <dgm:prSet/>
      <dgm:spPr/>
      <dgm:t>
        <a:bodyPr/>
        <a:lstStyle/>
        <a:p>
          <a:endParaRPr lang="de-DE"/>
        </a:p>
      </dgm:t>
    </dgm:pt>
    <dgm:pt modelId="{A229BECB-121F-4179-A281-8C2C42B236BF}">
      <dgm:prSet/>
      <dgm:spPr/>
      <dgm:t>
        <a:bodyPr/>
        <a:lstStyle/>
        <a:p>
          <a:r>
            <a:rPr lang="de-DE" b="1"/>
            <a:t>Wiederholtes Anfachen oder andauerndes unsportliches Verhalten</a:t>
          </a:r>
          <a:endParaRPr lang="de-DE"/>
        </a:p>
      </dgm:t>
    </dgm:pt>
    <dgm:pt modelId="{B39A4068-9962-49A2-A3DF-E714274C0516}" type="parTrans" cxnId="{4C5769B1-6868-4A34-8909-0FE9A89ED134}">
      <dgm:prSet/>
      <dgm:spPr/>
      <dgm:t>
        <a:bodyPr/>
        <a:lstStyle/>
        <a:p>
          <a:endParaRPr lang="de-DE"/>
        </a:p>
      </dgm:t>
    </dgm:pt>
    <dgm:pt modelId="{400A007F-CF40-42A1-8751-86CEF5A2EE3B}" type="sibTrans" cxnId="{4C5769B1-6868-4A34-8909-0FE9A89ED134}">
      <dgm:prSet/>
      <dgm:spPr/>
      <dgm:t>
        <a:bodyPr/>
        <a:lstStyle/>
        <a:p>
          <a:endParaRPr lang="de-DE"/>
        </a:p>
      </dgm:t>
    </dgm:pt>
    <dgm:pt modelId="{0BA07589-BDC0-4733-B74F-E2F7F7E6B675}">
      <dgm:prSet/>
      <dgm:spPr/>
      <dgm:t>
        <a:bodyPr/>
        <a:lstStyle/>
        <a:p>
          <a:r>
            <a:rPr lang="de-DE" b="1"/>
            <a:t>Rudelbildungen</a:t>
          </a:r>
          <a:endParaRPr lang="de-DE"/>
        </a:p>
      </dgm:t>
    </dgm:pt>
    <dgm:pt modelId="{18E6E50C-A753-4770-8F65-E5C8F9C8AB4F}" type="parTrans" cxnId="{EAF4CFE3-4853-4FBE-9E10-A1ED94163255}">
      <dgm:prSet/>
      <dgm:spPr/>
      <dgm:t>
        <a:bodyPr/>
        <a:lstStyle/>
        <a:p>
          <a:endParaRPr lang="de-DE"/>
        </a:p>
      </dgm:t>
    </dgm:pt>
    <dgm:pt modelId="{DAE9E311-E40A-4AD9-A59D-F33CA6456000}" type="sibTrans" cxnId="{EAF4CFE3-4853-4FBE-9E10-A1ED94163255}">
      <dgm:prSet/>
      <dgm:spPr/>
      <dgm:t>
        <a:bodyPr/>
        <a:lstStyle/>
        <a:p>
          <a:endParaRPr lang="de-DE"/>
        </a:p>
      </dgm:t>
    </dgm:pt>
    <dgm:pt modelId="{CE12984E-C3FB-4326-809A-81F530120FBC}">
      <dgm:prSet/>
      <dgm:spPr/>
      <dgm:t>
        <a:bodyPr/>
        <a:lstStyle/>
        <a:p>
          <a:r>
            <a:rPr lang="de-DE" b="1"/>
            <a:t>DFB-STOPP-Konzept</a:t>
          </a:r>
          <a:endParaRPr lang="de-DE"/>
        </a:p>
      </dgm:t>
    </dgm:pt>
    <dgm:pt modelId="{AD69F109-6B4B-4FC8-8251-DE343078E33B}" type="parTrans" cxnId="{70151BF1-1EB9-46A1-8B27-B18CFFF3C3EA}">
      <dgm:prSet/>
      <dgm:spPr/>
      <dgm:t>
        <a:bodyPr/>
        <a:lstStyle/>
        <a:p>
          <a:endParaRPr lang="de-DE"/>
        </a:p>
      </dgm:t>
    </dgm:pt>
    <dgm:pt modelId="{C805BA1E-CF77-430E-B9EA-450935DDCFAF}" type="sibTrans" cxnId="{70151BF1-1EB9-46A1-8B27-B18CFFF3C3EA}">
      <dgm:prSet/>
      <dgm:spPr/>
      <dgm:t>
        <a:bodyPr/>
        <a:lstStyle/>
        <a:p>
          <a:endParaRPr lang="de-DE"/>
        </a:p>
      </dgm:t>
    </dgm:pt>
    <dgm:pt modelId="{4B183741-BBF0-4788-B964-B8E3085DDD2F}" type="pres">
      <dgm:prSet presAssocID="{4DEBEB18-3D70-4DC0-B20B-A40DF9DBEA82}" presName="Name0" presStyleCnt="0">
        <dgm:presLayoutVars>
          <dgm:chMax val="4"/>
          <dgm:resizeHandles val="exact"/>
        </dgm:presLayoutVars>
      </dgm:prSet>
      <dgm:spPr/>
    </dgm:pt>
    <dgm:pt modelId="{76A72A5D-350E-4289-8362-F61C846A25B9}" type="pres">
      <dgm:prSet presAssocID="{4DEBEB18-3D70-4DC0-B20B-A40DF9DBEA82}" presName="ellipse" presStyleLbl="trBgShp" presStyleIdx="0" presStyleCnt="1"/>
      <dgm:spPr/>
    </dgm:pt>
    <dgm:pt modelId="{AC880500-A0F4-4BF6-AA9D-F2E941A29BCC}" type="pres">
      <dgm:prSet presAssocID="{4DEBEB18-3D70-4DC0-B20B-A40DF9DBEA82}" presName="arrow1" presStyleLbl="fgShp" presStyleIdx="0" presStyleCnt="1"/>
      <dgm:spPr/>
    </dgm:pt>
    <dgm:pt modelId="{61D4DC00-306E-443F-9EA0-6324C419188A}" type="pres">
      <dgm:prSet presAssocID="{4DEBEB18-3D70-4DC0-B20B-A40DF9DBEA82}" presName="rectangle" presStyleLbl="revTx" presStyleIdx="0" presStyleCnt="1">
        <dgm:presLayoutVars>
          <dgm:bulletEnabled val="1"/>
        </dgm:presLayoutVars>
      </dgm:prSet>
      <dgm:spPr/>
    </dgm:pt>
    <dgm:pt modelId="{3E59F56E-3EDF-4BF7-81C1-A230035EB442}" type="pres">
      <dgm:prSet presAssocID="{A229BECB-121F-4179-A281-8C2C42B236BF}" presName="item1" presStyleLbl="node1" presStyleIdx="0" presStyleCnt="3">
        <dgm:presLayoutVars>
          <dgm:bulletEnabled val="1"/>
        </dgm:presLayoutVars>
      </dgm:prSet>
      <dgm:spPr/>
    </dgm:pt>
    <dgm:pt modelId="{B8A18038-785B-4427-9283-2ABDA4C1F9D2}" type="pres">
      <dgm:prSet presAssocID="{0BA07589-BDC0-4733-B74F-E2F7F7E6B675}" presName="item2" presStyleLbl="node1" presStyleIdx="1" presStyleCnt="3" custLinFactNeighborX="-4547" custLinFactNeighborY="1373">
        <dgm:presLayoutVars>
          <dgm:bulletEnabled val="1"/>
        </dgm:presLayoutVars>
      </dgm:prSet>
      <dgm:spPr/>
    </dgm:pt>
    <dgm:pt modelId="{8E0B1CBE-D24C-44F9-B502-FB385E9F644B}" type="pres">
      <dgm:prSet presAssocID="{CE12984E-C3FB-4326-809A-81F530120FBC}" presName="item3" presStyleLbl="node1" presStyleIdx="2" presStyleCnt="3" custLinFactNeighborY="-2484">
        <dgm:presLayoutVars>
          <dgm:bulletEnabled val="1"/>
        </dgm:presLayoutVars>
      </dgm:prSet>
      <dgm:spPr/>
    </dgm:pt>
    <dgm:pt modelId="{BA9E16DC-0F30-4F30-8C23-CB34A7A8D3F6}" type="pres">
      <dgm:prSet presAssocID="{4DEBEB18-3D70-4DC0-B20B-A40DF9DBEA82}" presName="funnel" presStyleLbl="trAlignAcc1" presStyleIdx="0" presStyleCnt="1"/>
      <dgm:spPr/>
    </dgm:pt>
  </dgm:ptLst>
  <dgm:cxnLst>
    <dgm:cxn modelId="{612ED900-6AF0-4979-9801-08416B4A6C7F}" type="presOf" srcId="{4DEBEB18-3D70-4DC0-B20B-A40DF9DBEA82}" destId="{4B183741-BBF0-4788-B964-B8E3085DDD2F}" srcOrd="0" destOrd="0" presId="urn:microsoft.com/office/officeart/2005/8/layout/funnel1"/>
    <dgm:cxn modelId="{6D3A3E0F-49BA-45EF-985D-C8B08B5AC7DE}" type="presOf" srcId="{A229BECB-121F-4179-A281-8C2C42B236BF}" destId="{B8A18038-785B-4427-9283-2ABDA4C1F9D2}" srcOrd="0" destOrd="0" presId="urn:microsoft.com/office/officeart/2005/8/layout/funnel1"/>
    <dgm:cxn modelId="{D6EF071C-6CA8-4FD1-A3C1-18EF6818669A}" srcId="{4DEBEB18-3D70-4DC0-B20B-A40DF9DBEA82}" destId="{55452366-903C-4380-8DAE-632F1932D3EF}" srcOrd="0" destOrd="0" parTransId="{1D121B3B-D85B-42AE-985A-FB21E3E4B6B8}" sibTransId="{FC34FF70-FC90-466A-BCA1-0FBE2031E39B}"/>
    <dgm:cxn modelId="{5690D666-C4DA-4034-8BD1-22F004110262}" type="presOf" srcId="{CE12984E-C3FB-4326-809A-81F530120FBC}" destId="{61D4DC00-306E-443F-9EA0-6324C419188A}" srcOrd="0" destOrd="0" presId="urn:microsoft.com/office/officeart/2005/8/layout/funnel1"/>
    <dgm:cxn modelId="{7BC8AE95-4CF3-4373-947D-7D0F3F3D9F54}" type="presOf" srcId="{55452366-903C-4380-8DAE-632F1932D3EF}" destId="{8E0B1CBE-D24C-44F9-B502-FB385E9F644B}" srcOrd="0" destOrd="0" presId="urn:microsoft.com/office/officeart/2005/8/layout/funnel1"/>
    <dgm:cxn modelId="{4C5769B1-6868-4A34-8909-0FE9A89ED134}" srcId="{4DEBEB18-3D70-4DC0-B20B-A40DF9DBEA82}" destId="{A229BECB-121F-4179-A281-8C2C42B236BF}" srcOrd="1" destOrd="0" parTransId="{B39A4068-9962-49A2-A3DF-E714274C0516}" sibTransId="{400A007F-CF40-42A1-8751-86CEF5A2EE3B}"/>
    <dgm:cxn modelId="{EAF4CFE3-4853-4FBE-9E10-A1ED94163255}" srcId="{4DEBEB18-3D70-4DC0-B20B-A40DF9DBEA82}" destId="{0BA07589-BDC0-4733-B74F-E2F7F7E6B675}" srcOrd="2" destOrd="0" parTransId="{18E6E50C-A753-4770-8F65-E5C8F9C8AB4F}" sibTransId="{DAE9E311-E40A-4AD9-A59D-F33CA6456000}"/>
    <dgm:cxn modelId="{70151BF1-1EB9-46A1-8B27-B18CFFF3C3EA}" srcId="{4DEBEB18-3D70-4DC0-B20B-A40DF9DBEA82}" destId="{CE12984E-C3FB-4326-809A-81F530120FBC}" srcOrd="3" destOrd="0" parTransId="{AD69F109-6B4B-4FC8-8251-DE343078E33B}" sibTransId="{C805BA1E-CF77-430E-B9EA-450935DDCFAF}"/>
    <dgm:cxn modelId="{129FDAF4-E27D-4F91-BB96-5B2C81CA49DC}" type="presOf" srcId="{0BA07589-BDC0-4733-B74F-E2F7F7E6B675}" destId="{3E59F56E-3EDF-4BF7-81C1-A230035EB442}" srcOrd="0" destOrd="0" presId="urn:microsoft.com/office/officeart/2005/8/layout/funnel1"/>
    <dgm:cxn modelId="{71C0BCFD-6C1D-417D-A5C4-10205D0D0B16}" type="presParOf" srcId="{4B183741-BBF0-4788-B964-B8E3085DDD2F}" destId="{76A72A5D-350E-4289-8362-F61C846A25B9}" srcOrd="0" destOrd="0" presId="urn:microsoft.com/office/officeart/2005/8/layout/funnel1"/>
    <dgm:cxn modelId="{934466B9-1F3A-4690-B915-EF6813E01DFF}" type="presParOf" srcId="{4B183741-BBF0-4788-B964-B8E3085DDD2F}" destId="{AC880500-A0F4-4BF6-AA9D-F2E941A29BCC}" srcOrd="1" destOrd="0" presId="urn:microsoft.com/office/officeart/2005/8/layout/funnel1"/>
    <dgm:cxn modelId="{AB437373-875A-4EB6-9962-A43CE522FDFA}" type="presParOf" srcId="{4B183741-BBF0-4788-B964-B8E3085DDD2F}" destId="{61D4DC00-306E-443F-9EA0-6324C419188A}" srcOrd="2" destOrd="0" presId="urn:microsoft.com/office/officeart/2005/8/layout/funnel1"/>
    <dgm:cxn modelId="{8B2FF4EF-09B5-45B4-8306-BCE8C8617566}" type="presParOf" srcId="{4B183741-BBF0-4788-B964-B8E3085DDD2F}" destId="{3E59F56E-3EDF-4BF7-81C1-A230035EB442}" srcOrd="3" destOrd="0" presId="urn:microsoft.com/office/officeart/2005/8/layout/funnel1"/>
    <dgm:cxn modelId="{445057B3-7EE2-4006-9F53-144A4CED23C0}" type="presParOf" srcId="{4B183741-BBF0-4788-B964-B8E3085DDD2F}" destId="{B8A18038-785B-4427-9283-2ABDA4C1F9D2}" srcOrd="4" destOrd="0" presId="urn:microsoft.com/office/officeart/2005/8/layout/funnel1"/>
    <dgm:cxn modelId="{8B7812A7-7EF5-4FEE-B451-21204F851414}" type="presParOf" srcId="{4B183741-BBF0-4788-B964-B8E3085DDD2F}" destId="{8E0B1CBE-D24C-44F9-B502-FB385E9F644B}" srcOrd="5" destOrd="0" presId="urn:microsoft.com/office/officeart/2005/8/layout/funnel1"/>
    <dgm:cxn modelId="{DA1BC7F5-A48C-4A17-9834-0EC37CBA831D}" type="presParOf" srcId="{4B183741-BBF0-4788-B964-B8E3085DDD2F}" destId="{BA9E16DC-0F30-4F30-8C23-CB34A7A8D3F6}"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FE0820-FDD3-45FB-A080-4FA5166322D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de-DE"/>
        </a:p>
      </dgm:t>
    </dgm:pt>
    <dgm:pt modelId="{ABF6F2DE-2E69-4EBB-895D-8B97C9D94D50}">
      <dgm:prSet custT="1"/>
      <dgm:spPr/>
      <dgm:t>
        <a:bodyPr/>
        <a:lstStyle/>
        <a:p>
          <a:r>
            <a:rPr lang="de-DE" sz="1100" b="1"/>
            <a:t>Start durch Zeichen des Schiris</a:t>
          </a:r>
          <a:endParaRPr lang="de-DE" sz="1100"/>
        </a:p>
      </dgm:t>
    </dgm:pt>
    <dgm:pt modelId="{E4D17709-8C1F-42D0-B51B-1F37858C61BD}" type="parTrans" cxnId="{0DE271A1-2545-4666-BC83-6249CFC01502}">
      <dgm:prSet/>
      <dgm:spPr/>
      <dgm:t>
        <a:bodyPr/>
        <a:lstStyle/>
        <a:p>
          <a:endParaRPr lang="de-DE" sz="3200"/>
        </a:p>
      </dgm:t>
    </dgm:pt>
    <dgm:pt modelId="{03C2547E-DCE9-4993-A654-BECE1B8FEACC}" type="sibTrans" cxnId="{0DE271A1-2545-4666-BC83-6249CFC01502}">
      <dgm:prSet/>
      <dgm:spPr/>
      <dgm:t>
        <a:bodyPr/>
        <a:lstStyle/>
        <a:p>
          <a:endParaRPr lang="de-DE" sz="3200"/>
        </a:p>
      </dgm:t>
    </dgm:pt>
    <dgm:pt modelId="{8E8F2753-BA16-4A18-A89F-C7DEBAB17ADA}">
      <dgm:prSet custT="1"/>
      <dgm:spPr/>
      <dgm:t>
        <a:bodyPr/>
        <a:lstStyle/>
        <a:p>
          <a:pPr algn="l"/>
          <a:r>
            <a:rPr lang="de-DE" sz="1200"/>
            <a:t>Umsetzung des DFB-STOPP-KONZEPTs</a:t>
          </a:r>
        </a:p>
      </dgm:t>
    </dgm:pt>
    <dgm:pt modelId="{F909E4F5-11B0-4A56-99CD-F8F2546998F7}" type="parTrans" cxnId="{8034A520-0632-4F0E-9121-C1BF0B4888F9}">
      <dgm:prSet/>
      <dgm:spPr/>
      <dgm:t>
        <a:bodyPr/>
        <a:lstStyle/>
        <a:p>
          <a:endParaRPr lang="de-DE" sz="3200"/>
        </a:p>
      </dgm:t>
    </dgm:pt>
    <dgm:pt modelId="{ADE65275-38C4-4725-8368-E4F31A3EDEF8}" type="sibTrans" cxnId="{8034A520-0632-4F0E-9121-C1BF0B4888F9}">
      <dgm:prSet/>
      <dgm:spPr/>
      <dgm:t>
        <a:bodyPr/>
        <a:lstStyle/>
        <a:p>
          <a:endParaRPr lang="de-DE" sz="3200"/>
        </a:p>
      </dgm:t>
    </dgm:pt>
    <dgm:pt modelId="{AEA11918-D893-46C3-90C2-2C8F6AB9894D}">
      <dgm:prSet custT="1"/>
      <dgm:spPr/>
      <dgm:t>
        <a:bodyPr/>
        <a:lstStyle/>
        <a:p>
          <a:r>
            <a:rPr lang="de-DE" sz="1100" b="1"/>
            <a:t>Alle Spieler*innen müssen in den eigenen Strafraum laufen</a:t>
          </a:r>
          <a:endParaRPr lang="de-DE" sz="1100"/>
        </a:p>
      </dgm:t>
    </dgm:pt>
    <dgm:pt modelId="{CDA85844-4994-4B03-8997-1007F8237A8A}" type="parTrans" cxnId="{1905FE87-9B5F-4204-9D99-108EDE89DE08}">
      <dgm:prSet/>
      <dgm:spPr/>
      <dgm:t>
        <a:bodyPr/>
        <a:lstStyle/>
        <a:p>
          <a:endParaRPr lang="de-DE" sz="3200"/>
        </a:p>
      </dgm:t>
    </dgm:pt>
    <dgm:pt modelId="{BC50A124-CD50-4D06-BE50-D4E822406589}" type="sibTrans" cxnId="{1905FE87-9B5F-4204-9D99-108EDE89DE08}">
      <dgm:prSet/>
      <dgm:spPr/>
      <dgm:t>
        <a:bodyPr/>
        <a:lstStyle/>
        <a:p>
          <a:endParaRPr lang="de-DE" sz="3200"/>
        </a:p>
      </dgm:t>
    </dgm:pt>
    <dgm:pt modelId="{83E9A608-88BA-4304-8123-732B7ABCA5E4}">
      <dgm:prSet custT="1"/>
      <dgm:spPr/>
      <dgm:t>
        <a:bodyPr/>
        <a:lstStyle/>
        <a:p>
          <a:pPr algn="l"/>
          <a:r>
            <a:rPr lang="de-DE" sz="1200"/>
            <a:t>Bei äußeren Einflüssen bestimmt der Schiri ggfs. einen anderen Ort</a:t>
          </a:r>
        </a:p>
      </dgm:t>
    </dgm:pt>
    <dgm:pt modelId="{9166ED75-E4B3-49E7-9DE8-8C8AA31D78B7}" type="parTrans" cxnId="{6F06A2B5-56BC-440F-B420-BF3E6427EDC5}">
      <dgm:prSet/>
      <dgm:spPr/>
      <dgm:t>
        <a:bodyPr/>
        <a:lstStyle/>
        <a:p>
          <a:endParaRPr lang="de-DE" sz="3200"/>
        </a:p>
      </dgm:t>
    </dgm:pt>
    <dgm:pt modelId="{031C246C-9906-401E-8F69-B48F42622514}" type="sibTrans" cxnId="{6F06A2B5-56BC-440F-B420-BF3E6427EDC5}">
      <dgm:prSet/>
      <dgm:spPr/>
      <dgm:t>
        <a:bodyPr/>
        <a:lstStyle/>
        <a:p>
          <a:endParaRPr lang="de-DE" sz="3200"/>
        </a:p>
      </dgm:t>
    </dgm:pt>
    <dgm:pt modelId="{C3F53F80-7628-4150-84FC-787F62E2A901}">
      <dgm:prSet custT="1"/>
      <dgm:spPr/>
      <dgm:t>
        <a:bodyPr/>
        <a:lstStyle/>
        <a:p>
          <a:r>
            <a:rPr lang="de-DE" sz="1100" b="1"/>
            <a:t>Alle Spieler*innen, die den Strafraum unerlaubt verlassen, werden verwarnt</a:t>
          </a:r>
          <a:endParaRPr lang="de-DE" sz="1100"/>
        </a:p>
      </dgm:t>
    </dgm:pt>
    <dgm:pt modelId="{ED94FE2F-9347-43F1-A798-7B38633AFB51}" type="parTrans" cxnId="{48EB83A8-2A26-4BCD-A883-993CB6FB1D51}">
      <dgm:prSet/>
      <dgm:spPr/>
      <dgm:t>
        <a:bodyPr/>
        <a:lstStyle/>
        <a:p>
          <a:endParaRPr lang="de-DE" sz="3200"/>
        </a:p>
      </dgm:t>
    </dgm:pt>
    <dgm:pt modelId="{2AA33384-AEDC-426A-BABB-956B56D9287A}" type="sibTrans" cxnId="{48EB83A8-2A26-4BCD-A883-993CB6FB1D51}">
      <dgm:prSet/>
      <dgm:spPr/>
      <dgm:t>
        <a:bodyPr/>
        <a:lstStyle/>
        <a:p>
          <a:endParaRPr lang="de-DE" sz="3200"/>
        </a:p>
      </dgm:t>
    </dgm:pt>
    <dgm:pt modelId="{2D6DF138-D7BF-4298-8E6E-589B17169DA1}">
      <dgm:prSet custT="1"/>
      <dgm:spPr/>
      <dgm:t>
        <a:bodyPr/>
        <a:lstStyle/>
        <a:p>
          <a:r>
            <a:rPr lang="de-DE" sz="1100" b="1" dirty="0"/>
            <a:t>Der*Die Schiedsrichter*in weist an, wer sich im Mittelkreis </a:t>
          </a:r>
          <a:r>
            <a:rPr lang="de-DE" sz="1100" b="1"/>
            <a:t>versammeln soll</a:t>
          </a:r>
          <a:endParaRPr lang="de-DE" sz="1100" dirty="0"/>
        </a:p>
      </dgm:t>
    </dgm:pt>
    <dgm:pt modelId="{1BD7F522-70C0-466C-ABE6-036861F6A6A6}" type="parTrans" cxnId="{EC7EF490-F957-4C8E-915A-163104464193}">
      <dgm:prSet/>
      <dgm:spPr/>
      <dgm:t>
        <a:bodyPr/>
        <a:lstStyle/>
        <a:p>
          <a:endParaRPr lang="de-DE" sz="3200"/>
        </a:p>
      </dgm:t>
    </dgm:pt>
    <dgm:pt modelId="{B11CF952-C7DD-41A0-8B26-0C617DC7E281}" type="sibTrans" cxnId="{EC7EF490-F957-4C8E-915A-163104464193}">
      <dgm:prSet/>
      <dgm:spPr/>
      <dgm:t>
        <a:bodyPr/>
        <a:lstStyle/>
        <a:p>
          <a:endParaRPr lang="de-DE" sz="3200"/>
        </a:p>
      </dgm:t>
    </dgm:pt>
    <dgm:pt modelId="{5873F023-0B28-47D2-88D7-F96B12AB5636}">
      <dgm:prSet custT="1"/>
      <dgm:spPr/>
      <dgm:t>
        <a:bodyPr/>
        <a:lstStyle/>
        <a:p>
          <a:pPr algn="l"/>
          <a:r>
            <a:rPr lang="de-DE" sz="1200" dirty="0"/>
            <a:t>Kapitäne, Trainer*innen, Ordner*innen, Spielausschuss, weitere erforderlich erscheinende Personen</a:t>
          </a:r>
        </a:p>
      </dgm:t>
    </dgm:pt>
    <dgm:pt modelId="{A412BFB1-4DF0-4FE0-B3FA-3705E2CE6256}" type="parTrans" cxnId="{7B4BDCA4-3390-4E7D-BDD9-3C58A801AE5D}">
      <dgm:prSet/>
      <dgm:spPr/>
      <dgm:t>
        <a:bodyPr/>
        <a:lstStyle/>
        <a:p>
          <a:endParaRPr lang="de-DE" sz="3200"/>
        </a:p>
      </dgm:t>
    </dgm:pt>
    <dgm:pt modelId="{D622ECCA-62D7-4993-9C3D-F352B94FB046}" type="sibTrans" cxnId="{7B4BDCA4-3390-4E7D-BDD9-3C58A801AE5D}">
      <dgm:prSet/>
      <dgm:spPr/>
      <dgm:t>
        <a:bodyPr/>
        <a:lstStyle/>
        <a:p>
          <a:endParaRPr lang="de-DE" sz="3200"/>
        </a:p>
      </dgm:t>
    </dgm:pt>
    <dgm:pt modelId="{75171F0E-A442-4D80-9466-89C243EA6B3F}">
      <dgm:prSet custT="1"/>
      <dgm:spPr/>
      <dgm:t>
        <a:bodyPr/>
        <a:lstStyle/>
        <a:p>
          <a:r>
            <a:rPr lang="de-DE" sz="1100" b="1"/>
            <a:t>Alle anderen Teamoffiziellen und Auswechselspieler*innen bleiben an deren Bank (in der technischen Zone)</a:t>
          </a:r>
          <a:endParaRPr lang="de-DE" sz="1100"/>
        </a:p>
      </dgm:t>
    </dgm:pt>
    <dgm:pt modelId="{8E353EC0-3D40-4F9A-9FD1-A08F8E47FBE4}" type="parTrans" cxnId="{0394883B-0CC8-407C-B8FF-78A301AE6654}">
      <dgm:prSet/>
      <dgm:spPr/>
      <dgm:t>
        <a:bodyPr/>
        <a:lstStyle/>
        <a:p>
          <a:endParaRPr lang="de-DE" sz="3200"/>
        </a:p>
      </dgm:t>
    </dgm:pt>
    <dgm:pt modelId="{7D202479-B989-4C2A-A3CC-B11D1BB97A5F}" type="sibTrans" cxnId="{0394883B-0CC8-407C-B8FF-78A301AE6654}">
      <dgm:prSet/>
      <dgm:spPr/>
      <dgm:t>
        <a:bodyPr/>
        <a:lstStyle/>
        <a:p>
          <a:endParaRPr lang="de-DE" sz="3200"/>
        </a:p>
      </dgm:t>
    </dgm:pt>
    <dgm:pt modelId="{EBE917B0-74CE-4B30-BBBB-2FA6AF2FBB60}">
      <dgm:prSet custT="1"/>
      <dgm:spPr/>
      <dgm:t>
        <a:bodyPr/>
        <a:lstStyle/>
        <a:p>
          <a:pPr algn="l"/>
          <a:r>
            <a:rPr lang="de-DE" sz="1100"/>
            <a:t>Ein*e Teamoffizielle*r darf Getränke zu den Spieler*innen bringen bzw. Behandlungen durchführen.</a:t>
          </a:r>
        </a:p>
      </dgm:t>
    </dgm:pt>
    <dgm:pt modelId="{75E78171-2631-41B8-B89B-1E07A8E099F9}" type="parTrans" cxnId="{F736F0F6-D424-4AB8-971C-89B65680C6E7}">
      <dgm:prSet/>
      <dgm:spPr/>
      <dgm:t>
        <a:bodyPr/>
        <a:lstStyle/>
        <a:p>
          <a:endParaRPr lang="de-DE" sz="3200"/>
        </a:p>
      </dgm:t>
    </dgm:pt>
    <dgm:pt modelId="{59A4A189-00E1-4A9E-8D13-33F5AFE1B497}" type="sibTrans" cxnId="{F736F0F6-D424-4AB8-971C-89B65680C6E7}">
      <dgm:prSet/>
      <dgm:spPr/>
      <dgm:t>
        <a:bodyPr/>
        <a:lstStyle/>
        <a:p>
          <a:endParaRPr lang="de-DE" sz="3200"/>
        </a:p>
      </dgm:t>
    </dgm:pt>
    <dgm:pt modelId="{5327E797-2A0D-4DF1-A515-52ACFA89CA4C}" type="pres">
      <dgm:prSet presAssocID="{CEFE0820-FDD3-45FB-A080-4FA5166322D0}" presName="Name0" presStyleCnt="0">
        <dgm:presLayoutVars>
          <dgm:dir/>
          <dgm:animLvl val="lvl"/>
          <dgm:resizeHandles val="exact"/>
        </dgm:presLayoutVars>
      </dgm:prSet>
      <dgm:spPr/>
    </dgm:pt>
    <dgm:pt modelId="{2E4B0356-F1A8-41AE-A538-EC69902EEE4D}" type="pres">
      <dgm:prSet presAssocID="{CEFE0820-FDD3-45FB-A080-4FA5166322D0}" presName="tSp" presStyleCnt="0"/>
      <dgm:spPr/>
    </dgm:pt>
    <dgm:pt modelId="{B407C6C4-9E30-4DAC-BFE9-DE613F7424E4}" type="pres">
      <dgm:prSet presAssocID="{CEFE0820-FDD3-45FB-A080-4FA5166322D0}" presName="bSp" presStyleCnt="0"/>
      <dgm:spPr/>
    </dgm:pt>
    <dgm:pt modelId="{7FE5797E-FAF3-4B9B-AA25-12C494B2226D}" type="pres">
      <dgm:prSet presAssocID="{CEFE0820-FDD3-45FB-A080-4FA5166322D0}" presName="process" presStyleCnt="0"/>
      <dgm:spPr/>
    </dgm:pt>
    <dgm:pt modelId="{392547C2-E651-423E-9EDF-13699A0EDC0C}" type="pres">
      <dgm:prSet presAssocID="{ABF6F2DE-2E69-4EBB-895D-8B97C9D94D50}" presName="composite1" presStyleCnt="0"/>
      <dgm:spPr/>
    </dgm:pt>
    <dgm:pt modelId="{A56019BD-51F5-40C9-AEE0-DCA6924BE257}" type="pres">
      <dgm:prSet presAssocID="{ABF6F2DE-2E69-4EBB-895D-8B97C9D94D50}" presName="dummyNode1" presStyleLbl="node1" presStyleIdx="0" presStyleCnt="5"/>
      <dgm:spPr/>
    </dgm:pt>
    <dgm:pt modelId="{5E650944-76A5-492E-B507-665FC2AD7B04}" type="pres">
      <dgm:prSet presAssocID="{ABF6F2DE-2E69-4EBB-895D-8B97C9D94D50}" presName="childNode1" presStyleLbl="bgAcc1" presStyleIdx="0" presStyleCnt="5">
        <dgm:presLayoutVars>
          <dgm:bulletEnabled val="1"/>
        </dgm:presLayoutVars>
      </dgm:prSet>
      <dgm:spPr/>
    </dgm:pt>
    <dgm:pt modelId="{D57D571F-597F-481E-9DE0-E185C869A58D}" type="pres">
      <dgm:prSet presAssocID="{ABF6F2DE-2E69-4EBB-895D-8B97C9D94D50}" presName="childNode1tx" presStyleLbl="bgAcc1" presStyleIdx="0" presStyleCnt="5">
        <dgm:presLayoutVars>
          <dgm:bulletEnabled val="1"/>
        </dgm:presLayoutVars>
      </dgm:prSet>
      <dgm:spPr/>
    </dgm:pt>
    <dgm:pt modelId="{47766C97-509A-4C62-B64B-2FC33B31EE95}" type="pres">
      <dgm:prSet presAssocID="{ABF6F2DE-2E69-4EBB-895D-8B97C9D94D50}" presName="parentNode1" presStyleLbl="node1" presStyleIdx="0" presStyleCnt="5">
        <dgm:presLayoutVars>
          <dgm:chMax val="1"/>
          <dgm:bulletEnabled val="1"/>
        </dgm:presLayoutVars>
      </dgm:prSet>
      <dgm:spPr/>
    </dgm:pt>
    <dgm:pt modelId="{EC5444BB-3876-4B5C-BC05-A2CD313A6C6A}" type="pres">
      <dgm:prSet presAssocID="{ABF6F2DE-2E69-4EBB-895D-8B97C9D94D50}" presName="connSite1" presStyleCnt="0"/>
      <dgm:spPr/>
    </dgm:pt>
    <dgm:pt modelId="{7B96B8EF-3F4A-49A1-98AA-1E0787838C56}" type="pres">
      <dgm:prSet presAssocID="{03C2547E-DCE9-4993-A654-BECE1B8FEACC}" presName="Name9" presStyleLbl="sibTrans2D1" presStyleIdx="0" presStyleCnt="4"/>
      <dgm:spPr/>
    </dgm:pt>
    <dgm:pt modelId="{BAF174ED-88B9-44AC-BFFD-57A87A013E5F}" type="pres">
      <dgm:prSet presAssocID="{AEA11918-D893-46C3-90C2-2C8F6AB9894D}" presName="composite2" presStyleCnt="0"/>
      <dgm:spPr/>
    </dgm:pt>
    <dgm:pt modelId="{BEF5D40E-D6A5-4151-B880-FA245FD3CABE}" type="pres">
      <dgm:prSet presAssocID="{AEA11918-D893-46C3-90C2-2C8F6AB9894D}" presName="dummyNode2" presStyleLbl="node1" presStyleIdx="0" presStyleCnt="5"/>
      <dgm:spPr/>
    </dgm:pt>
    <dgm:pt modelId="{D38B82B2-17CE-4664-94A0-6B9EB2F60E6E}" type="pres">
      <dgm:prSet presAssocID="{AEA11918-D893-46C3-90C2-2C8F6AB9894D}" presName="childNode2" presStyleLbl="bgAcc1" presStyleIdx="1" presStyleCnt="5">
        <dgm:presLayoutVars>
          <dgm:bulletEnabled val="1"/>
        </dgm:presLayoutVars>
      </dgm:prSet>
      <dgm:spPr/>
    </dgm:pt>
    <dgm:pt modelId="{CF164AE5-446D-4B57-AB8B-01526A8DA74C}" type="pres">
      <dgm:prSet presAssocID="{AEA11918-D893-46C3-90C2-2C8F6AB9894D}" presName="childNode2tx" presStyleLbl="bgAcc1" presStyleIdx="1" presStyleCnt="5">
        <dgm:presLayoutVars>
          <dgm:bulletEnabled val="1"/>
        </dgm:presLayoutVars>
      </dgm:prSet>
      <dgm:spPr/>
    </dgm:pt>
    <dgm:pt modelId="{8F8BE75D-BA99-47D3-935F-F671A672F8A9}" type="pres">
      <dgm:prSet presAssocID="{AEA11918-D893-46C3-90C2-2C8F6AB9894D}" presName="parentNode2" presStyleLbl="node1" presStyleIdx="1" presStyleCnt="5" custScaleX="119974">
        <dgm:presLayoutVars>
          <dgm:chMax val="0"/>
          <dgm:bulletEnabled val="1"/>
        </dgm:presLayoutVars>
      </dgm:prSet>
      <dgm:spPr/>
    </dgm:pt>
    <dgm:pt modelId="{F60800D2-A8F0-4B8F-8890-0A4F55B7F34B}" type="pres">
      <dgm:prSet presAssocID="{AEA11918-D893-46C3-90C2-2C8F6AB9894D}" presName="connSite2" presStyleCnt="0"/>
      <dgm:spPr/>
    </dgm:pt>
    <dgm:pt modelId="{F25BCB7C-964B-4CF4-ADCD-88879D29C6B1}" type="pres">
      <dgm:prSet presAssocID="{BC50A124-CD50-4D06-BE50-D4E822406589}" presName="Name18" presStyleLbl="sibTrans2D1" presStyleIdx="1" presStyleCnt="4"/>
      <dgm:spPr/>
    </dgm:pt>
    <dgm:pt modelId="{A1BDC0E4-827E-45A7-9C75-B1ED0F93E8C5}" type="pres">
      <dgm:prSet presAssocID="{C3F53F80-7628-4150-84FC-787F62E2A901}" presName="composite1" presStyleCnt="0"/>
      <dgm:spPr/>
    </dgm:pt>
    <dgm:pt modelId="{D47A6652-5821-4EA7-89D6-CA24A7BD320F}" type="pres">
      <dgm:prSet presAssocID="{C3F53F80-7628-4150-84FC-787F62E2A901}" presName="dummyNode1" presStyleLbl="node1" presStyleIdx="1" presStyleCnt="5"/>
      <dgm:spPr/>
    </dgm:pt>
    <dgm:pt modelId="{DCDBD603-23DE-4632-AC89-EDC6C8C24D6C}" type="pres">
      <dgm:prSet presAssocID="{C3F53F80-7628-4150-84FC-787F62E2A901}" presName="childNode1" presStyleLbl="bgAcc1" presStyleIdx="2" presStyleCnt="5">
        <dgm:presLayoutVars>
          <dgm:bulletEnabled val="1"/>
        </dgm:presLayoutVars>
      </dgm:prSet>
      <dgm:spPr/>
    </dgm:pt>
    <dgm:pt modelId="{28079227-8808-42E8-80E6-9864A948DFCC}" type="pres">
      <dgm:prSet presAssocID="{C3F53F80-7628-4150-84FC-787F62E2A901}" presName="childNode1tx" presStyleLbl="bgAcc1" presStyleIdx="2" presStyleCnt="5">
        <dgm:presLayoutVars>
          <dgm:bulletEnabled val="1"/>
        </dgm:presLayoutVars>
      </dgm:prSet>
      <dgm:spPr/>
    </dgm:pt>
    <dgm:pt modelId="{9448EE05-B43B-4923-A23B-ED384B315B95}" type="pres">
      <dgm:prSet presAssocID="{C3F53F80-7628-4150-84FC-787F62E2A901}" presName="parentNode1" presStyleLbl="node1" presStyleIdx="2" presStyleCnt="5" custScaleY="112532">
        <dgm:presLayoutVars>
          <dgm:chMax val="1"/>
          <dgm:bulletEnabled val="1"/>
        </dgm:presLayoutVars>
      </dgm:prSet>
      <dgm:spPr/>
    </dgm:pt>
    <dgm:pt modelId="{9D2C1ABF-7064-4D1F-9468-D623D2D30C7A}" type="pres">
      <dgm:prSet presAssocID="{C3F53F80-7628-4150-84FC-787F62E2A901}" presName="connSite1" presStyleCnt="0"/>
      <dgm:spPr/>
    </dgm:pt>
    <dgm:pt modelId="{35E7A5F5-7C37-4422-B299-4D0340C9C8CC}" type="pres">
      <dgm:prSet presAssocID="{2AA33384-AEDC-426A-BABB-956B56D9287A}" presName="Name9" presStyleLbl="sibTrans2D1" presStyleIdx="2" presStyleCnt="4"/>
      <dgm:spPr/>
    </dgm:pt>
    <dgm:pt modelId="{7A6F62C4-B798-4E7D-B0E2-A3BE9C5D3C21}" type="pres">
      <dgm:prSet presAssocID="{2D6DF138-D7BF-4298-8E6E-589B17169DA1}" presName="composite2" presStyleCnt="0"/>
      <dgm:spPr/>
    </dgm:pt>
    <dgm:pt modelId="{DED2B550-5F6B-487E-9488-9EE7986D8D9B}" type="pres">
      <dgm:prSet presAssocID="{2D6DF138-D7BF-4298-8E6E-589B17169DA1}" presName="dummyNode2" presStyleLbl="node1" presStyleIdx="2" presStyleCnt="5"/>
      <dgm:spPr/>
    </dgm:pt>
    <dgm:pt modelId="{D9E828A5-C586-48DF-A186-8A05EDC8B4DC}" type="pres">
      <dgm:prSet presAssocID="{2D6DF138-D7BF-4298-8E6E-589B17169DA1}" presName="childNode2" presStyleLbl="bgAcc1" presStyleIdx="3" presStyleCnt="5" custScaleX="111440" custScaleY="127553">
        <dgm:presLayoutVars>
          <dgm:bulletEnabled val="1"/>
        </dgm:presLayoutVars>
      </dgm:prSet>
      <dgm:spPr/>
    </dgm:pt>
    <dgm:pt modelId="{77E2DC77-8994-43A5-9E52-B786C00E6043}" type="pres">
      <dgm:prSet presAssocID="{2D6DF138-D7BF-4298-8E6E-589B17169DA1}" presName="childNode2tx" presStyleLbl="bgAcc1" presStyleIdx="3" presStyleCnt="5">
        <dgm:presLayoutVars>
          <dgm:bulletEnabled val="1"/>
        </dgm:presLayoutVars>
      </dgm:prSet>
      <dgm:spPr/>
    </dgm:pt>
    <dgm:pt modelId="{60CD6C49-43AD-4F70-9DF4-A913E08ECA90}" type="pres">
      <dgm:prSet presAssocID="{2D6DF138-D7BF-4298-8E6E-589B17169DA1}" presName="parentNode2" presStyleLbl="node1" presStyleIdx="3" presStyleCnt="5" custScaleX="135265" custScaleY="123603">
        <dgm:presLayoutVars>
          <dgm:chMax val="0"/>
          <dgm:bulletEnabled val="1"/>
        </dgm:presLayoutVars>
      </dgm:prSet>
      <dgm:spPr/>
    </dgm:pt>
    <dgm:pt modelId="{D38DD915-D67B-4B1A-8DB5-AB6F8CFB2C2C}" type="pres">
      <dgm:prSet presAssocID="{2D6DF138-D7BF-4298-8E6E-589B17169DA1}" presName="connSite2" presStyleCnt="0"/>
      <dgm:spPr/>
    </dgm:pt>
    <dgm:pt modelId="{B578EDAF-C6E1-4C91-90ED-508EE17FB535}" type="pres">
      <dgm:prSet presAssocID="{B11CF952-C7DD-41A0-8B26-0C617DC7E281}" presName="Name18" presStyleLbl="sibTrans2D1" presStyleIdx="3" presStyleCnt="4"/>
      <dgm:spPr/>
    </dgm:pt>
    <dgm:pt modelId="{63B60DAD-FD23-409F-92CE-F075BC89ACBD}" type="pres">
      <dgm:prSet presAssocID="{75171F0E-A442-4D80-9466-89C243EA6B3F}" presName="composite1" presStyleCnt="0"/>
      <dgm:spPr/>
    </dgm:pt>
    <dgm:pt modelId="{3D1A87AC-B591-40AC-BCB4-EC7017554341}" type="pres">
      <dgm:prSet presAssocID="{75171F0E-A442-4D80-9466-89C243EA6B3F}" presName="dummyNode1" presStyleLbl="node1" presStyleIdx="3" presStyleCnt="5"/>
      <dgm:spPr/>
    </dgm:pt>
    <dgm:pt modelId="{6300FC25-8ED2-4043-BB56-990DAB60E372}" type="pres">
      <dgm:prSet presAssocID="{75171F0E-A442-4D80-9466-89C243EA6B3F}" presName="childNode1" presStyleLbl="bgAcc1" presStyleIdx="4" presStyleCnt="5" custScaleX="106817">
        <dgm:presLayoutVars>
          <dgm:bulletEnabled val="1"/>
        </dgm:presLayoutVars>
      </dgm:prSet>
      <dgm:spPr/>
    </dgm:pt>
    <dgm:pt modelId="{5742F361-A6BC-4C0B-9215-BF00BDBAA5CE}" type="pres">
      <dgm:prSet presAssocID="{75171F0E-A442-4D80-9466-89C243EA6B3F}" presName="childNode1tx" presStyleLbl="bgAcc1" presStyleIdx="4" presStyleCnt="5">
        <dgm:presLayoutVars>
          <dgm:bulletEnabled val="1"/>
        </dgm:presLayoutVars>
      </dgm:prSet>
      <dgm:spPr/>
    </dgm:pt>
    <dgm:pt modelId="{9C84DE13-ECD4-4F4C-8AD2-727ECF2F837B}" type="pres">
      <dgm:prSet presAssocID="{75171F0E-A442-4D80-9466-89C243EA6B3F}" presName="parentNode1" presStyleLbl="node1" presStyleIdx="4" presStyleCnt="5" custScaleX="141703" custScaleY="113607" custLinFactNeighborX="8430" custLinFactNeighborY="417">
        <dgm:presLayoutVars>
          <dgm:chMax val="1"/>
          <dgm:bulletEnabled val="1"/>
        </dgm:presLayoutVars>
      </dgm:prSet>
      <dgm:spPr/>
    </dgm:pt>
    <dgm:pt modelId="{B5F56B51-E400-4CFF-ADF5-937A2BC74028}" type="pres">
      <dgm:prSet presAssocID="{75171F0E-A442-4D80-9466-89C243EA6B3F}" presName="connSite1" presStyleCnt="0"/>
      <dgm:spPr/>
    </dgm:pt>
  </dgm:ptLst>
  <dgm:cxnLst>
    <dgm:cxn modelId="{BA81EC0A-40F1-4514-9B63-B72FE22E66A0}" type="presOf" srcId="{2D6DF138-D7BF-4298-8E6E-589B17169DA1}" destId="{60CD6C49-43AD-4F70-9DF4-A913E08ECA90}" srcOrd="0" destOrd="0" presId="urn:microsoft.com/office/officeart/2005/8/layout/hProcess4"/>
    <dgm:cxn modelId="{744D9C18-3CE5-4C92-9FB1-382D46F1D112}" type="presOf" srcId="{83E9A608-88BA-4304-8123-732B7ABCA5E4}" destId="{D38B82B2-17CE-4664-94A0-6B9EB2F60E6E}" srcOrd="0" destOrd="0" presId="urn:microsoft.com/office/officeart/2005/8/layout/hProcess4"/>
    <dgm:cxn modelId="{B34A211F-BE2A-47C4-8C8D-3CAFD0317FE5}" type="presOf" srcId="{AEA11918-D893-46C3-90C2-2C8F6AB9894D}" destId="{8F8BE75D-BA99-47D3-935F-F671A672F8A9}" srcOrd="0" destOrd="0" presId="urn:microsoft.com/office/officeart/2005/8/layout/hProcess4"/>
    <dgm:cxn modelId="{8034A520-0632-4F0E-9121-C1BF0B4888F9}" srcId="{ABF6F2DE-2E69-4EBB-895D-8B97C9D94D50}" destId="{8E8F2753-BA16-4A18-A89F-C7DEBAB17ADA}" srcOrd="0" destOrd="0" parTransId="{F909E4F5-11B0-4A56-99CD-F8F2546998F7}" sibTransId="{ADE65275-38C4-4725-8368-E4F31A3EDEF8}"/>
    <dgm:cxn modelId="{3BE31F28-52B6-4F92-BF7B-A9FC50BE9FB1}" type="presOf" srcId="{03C2547E-DCE9-4993-A654-BECE1B8FEACC}" destId="{7B96B8EF-3F4A-49A1-98AA-1E0787838C56}" srcOrd="0" destOrd="0" presId="urn:microsoft.com/office/officeart/2005/8/layout/hProcess4"/>
    <dgm:cxn modelId="{0394883B-0CC8-407C-B8FF-78A301AE6654}" srcId="{CEFE0820-FDD3-45FB-A080-4FA5166322D0}" destId="{75171F0E-A442-4D80-9466-89C243EA6B3F}" srcOrd="4" destOrd="0" parTransId="{8E353EC0-3D40-4F9A-9FD1-A08F8E47FBE4}" sibTransId="{7D202479-B989-4C2A-A3CC-B11D1BB97A5F}"/>
    <dgm:cxn modelId="{51522A66-9C33-4AC8-946E-CF0D712897D0}" type="presOf" srcId="{BC50A124-CD50-4D06-BE50-D4E822406589}" destId="{F25BCB7C-964B-4CF4-ADCD-88879D29C6B1}" srcOrd="0" destOrd="0" presId="urn:microsoft.com/office/officeart/2005/8/layout/hProcess4"/>
    <dgm:cxn modelId="{0D935147-6693-47E1-A6A8-1EBBFF7AB8EA}" type="presOf" srcId="{5873F023-0B28-47D2-88D7-F96B12AB5636}" destId="{77E2DC77-8994-43A5-9E52-B786C00E6043}" srcOrd="1" destOrd="0" presId="urn:microsoft.com/office/officeart/2005/8/layout/hProcess4"/>
    <dgm:cxn modelId="{74EEAD70-9BEF-4A77-933B-12C7802C53CD}" type="presOf" srcId="{75171F0E-A442-4D80-9466-89C243EA6B3F}" destId="{9C84DE13-ECD4-4F4C-8AD2-727ECF2F837B}" srcOrd="0" destOrd="0" presId="urn:microsoft.com/office/officeart/2005/8/layout/hProcess4"/>
    <dgm:cxn modelId="{55819171-30AD-4A44-9269-A133F898386A}" type="presOf" srcId="{2AA33384-AEDC-426A-BABB-956B56D9287A}" destId="{35E7A5F5-7C37-4422-B299-4D0340C9C8CC}" srcOrd="0" destOrd="0" presId="urn:microsoft.com/office/officeart/2005/8/layout/hProcess4"/>
    <dgm:cxn modelId="{98DF7457-6D67-42FF-8FD4-ED48A0FF2E72}" type="presOf" srcId="{EBE917B0-74CE-4B30-BBBB-2FA6AF2FBB60}" destId="{5742F361-A6BC-4C0B-9215-BF00BDBAA5CE}" srcOrd="1" destOrd="0" presId="urn:microsoft.com/office/officeart/2005/8/layout/hProcess4"/>
    <dgm:cxn modelId="{B6D18058-679D-4A1C-B4F5-1158865FABA4}" type="presOf" srcId="{CEFE0820-FDD3-45FB-A080-4FA5166322D0}" destId="{5327E797-2A0D-4DF1-A515-52ACFA89CA4C}" srcOrd="0" destOrd="0" presId="urn:microsoft.com/office/officeart/2005/8/layout/hProcess4"/>
    <dgm:cxn modelId="{094F2D80-052B-4FC4-B310-69739E4F3E09}" type="presOf" srcId="{8E8F2753-BA16-4A18-A89F-C7DEBAB17ADA}" destId="{5E650944-76A5-492E-B507-665FC2AD7B04}" srcOrd="0" destOrd="0" presId="urn:microsoft.com/office/officeart/2005/8/layout/hProcess4"/>
    <dgm:cxn modelId="{EE356686-8371-4A90-AC0C-0AA288A15A19}" type="presOf" srcId="{B11CF952-C7DD-41A0-8B26-0C617DC7E281}" destId="{B578EDAF-C6E1-4C91-90ED-508EE17FB535}" srcOrd="0" destOrd="0" presId="urn:microsoft.com/office/officeart/2005/8/layout/hProcess4"/>
    <dgm:cxn modelId="{8B53B187-AF5C-4678-A6B3-788CAE307FAB}" type="presOf" srcId="{C3F53F80-7628-4150-84FC-787F62E2A901}" destId="{9448EE05-B43B-4923-A23B-ED384B315B95}" srcOrd="0" destOrd="0" presId="urn:microsoft.com/office/officeart/2005/8/layout/hProcess4"/>
    <dgm:cxn modelId="{1905FE87-9B5F-4204-9D99-108EDE89DE08}" srcId="{CEFE0820-FDD3-45FB-A080-4FA5166322D0}" destId="{AEA11918-D893-46C3-90C2-2C8F6AB9894D}" srcOrd="1" destOrd="0" parTransId="{CDA85844-4994-4B03-8997-1007F8237A8A}" sibTransId="{BC50A124-CD50-4D06-BE50-D4E822406589}"/>
    <dgm:cxn modelId="{EC7EF490-F957-4C8E-915A-163104464193}" srcId="{CEFE0820-FDD3-45FB-A080-4FA5166322D0}" destId="{2D6DF138-D7BF-4298-8E6E-589B17169DA1}" srcOrd="3" destOrd="0" parTransId="{1BD7F522-70C0-466C-ABE6-036861F6A6A6}" sibTransId="{B11CF952-C7DD-41A0-8B26-0C617DC7E281}"/>
    <dgm:cxn modelId="{42754993-5B25-4C33-AB2A-A363627EC660}" type="presOf" srcId="{ABF6F2DE-2E69-4EBB-895D-8B97C9D94D50}" destId="{47766C97-509A-4C62-B64B-2FC33B31EE95}" srcOrd="0" destOrd="0" presId="urn:microsoft.com/office/officeart/2005/8/layout/hProcess4"/>
    <dgm:cxn modelId="{F5AEFB9A-E565-430D-9212-017FC006BAB6}" type="presOf" srcId="{83E9A608-88BA-4304-8123-732B7ABCA5E4}" destId="{CF164AE5-446D-4B57-AB8B-01526A8DA74C}" srcOrd="1" destOrd="0" presId="urn:microsoft.com/office/officeart/2005/8/layout/hProcess4"/>
    <dgm:cxn modelId="{0DE271A1-2545-4666-BC83-6249CFC01502}" srcId="{CEFE0820-FDD3-45FB-A080-4FA5166322D0}" destId="{ABF6F2DE-2E69-4EBB-895D-8B97C9D94D50}" srcOrd="0" destOrd="0" parTransId="{E4D17709-8C1F-42D0-B51B-1F37858C61BD}" sibTransId="{03C2547E-DCE9-4993-A654-BECE1B8FEACC}"/>
    <dgm:cxn modelId="{7B4BDCA4-3390-4E7D-BDD9-3C58A801AE5D}" srcId="{2D6DF138-D7BF-4298-8E6E-589B17169DA1}" destId="{5873F023-0B28-47D2-88D7-F96B12AB5636}" srcOrd="0" destOrd="0" parTransId="{A412BFB1-4DF0-4FE0-B3FA-3705E2CE6256}" sibTransId="{D622ECCA-62D7-4993-9C3D-F352B94FB046}"/>
    <dgm:cxn modelId="{48EB83A8-2A26-4BCD-A883-993CB6FB1D51}" srcId="{CEFE0820-FDD3-45FB-A080-4FA5166322D0}" destId="{C3F53F80-7628-4150-84FC-787F62E2A901}" srcOrd="2" destOrd="0" parTransId="{ED94FE2F-9347-43F1-A798-7B38633AFB51}" sibTransId="{2AA33384-AEDC-426A-BABB-956B56D9287A}"/>
    <dgm:cxn modelId="{0B37CAAA-D8E2-4F58-B47C-36835A0CB098}" type="presOf" srcId="{8E8F2753-BA16-4A18-A89F-C7DEBAB17ADA}" destId="{D57D571F-597F-481E-9DE0-E185C869A58D}" srcOrd="1" destOrd="0" presId="urn:microsoft.com/office/officeart/2005/8/layout/hProcess4"/>
    <dgm:cxn modelId="{6F06A2B5-56BC-440F-B420-BF3E6427EDC5}" srcId="{AEA11918-D893-46C3-90C2-2C8F6AB9894D}" destId="{83E9A608-88BA-4304-8123-732B7ABCA5E4}" srcOrd="0" destOrd="0" parTransId="{9166ED75-E4B3-49E7-9DE8-8C8AA31D78B7}" sibTransId="{031C246C-9906-401E-8F69-B48F42622514}"/>
    <dgm:cxn modelId="{405EB4CE-5651-438E-8D6B-20055A0BC35F}" type="presOf" srcId="{EBE917B0-74CE-4B30-BBBB-2FA6AF2FBB60}" destId="{6300FC25-8ED2-4043-BB56-990DAB60E372}" srcOrd="0" destOrd="0" presId="urn:microsoft.com/office/officeart/2005/8/layout/hProcess4"/>
    <dgm:cxn modelId="{29BFC9E7-51FE-46AB-AB17-E9C97D6AB4EC}" type="presOf" srcId="{5873F023-0B28-47D2-88D7-F96B12AB5636}" destId="{D9E828A5-C586-48DF-A186-8A05EDC8B4DC}" srcOrd="0" destOrd="0" presId="urn:microsoft.com/office/officeart/2005/8/layout/hProcess4"/>
    <dgm:cxn modelId="{F736F0F6-D424-4AB8-971C-89B65680C6E7}" srcId="{75171F0E-A442-4D80-9466-89C243EA6B3F}" destId="{EBE917B0-74CE-4B30-BBBB-2FA6AF2FBB60}" srcOrd="0" destOrd="0" parTransId="{75E78171-2631-41B8-B89B-1E07A8E099F9}" sibTransId="{59A4A189-00E1-4A9E-8D13-33F5AFE1B497}"/>
    <dgm:cxn modelId="{933A3AE1-CA63-47A5-99E9-51D7728FA443}" type="presParOf" srcId="{5327E797-2A0D-4DF1-A515-52ACFA89CA4C}" destId="{2E4B0356-F1A8-41AE-A538-EC69902EEE4D}" srcOrd="0" destOrd="0" presId="urn:microsoft.com/office/officeart/2005/8/layout/hProcess4"/>
    <dgm:cxn modelId="{12D3EB4A-5876-410C-ACE0-D579E53E01C4}" type="presParOf" srcId="{5327E797-2A0D-4DF1-A515-52ACFA89CA4C}" destId="{B407C6C4-9E30-4DAC-BFE9-DE613F7424E4}" srcOrd="1" destOrd="0" presId="urn:microsoft.com/office/officeart/2005/8/layout/hProcess4"/>
    <dgm:cxn modelId="{4B457BEA-CE48-4B08-BD37-5AB5687E3760}" type="presParOf" srcId="{5327E797-2A0D-4DF1-A515-52ACFA89CA4C}" destId="{7FE5797E-FAF3-4B9B-AA25-12C494B2226D}" srcOrd="2" destOrd="0" presId="urn:microsoft.com/office/officeart/2005/8/layout/hProcess4"/>
    <dgm:cxn modelId="{DA53CA80-C071-460D-BB3F-823953FB7176}" type="presParOf" srcId="{7FE5797E-FAF3-4B9B-AA25-12C494B2226D}" destId="{392547C2-E651-423E-9EDF-13699A0EDC0C}" srcOrd="0" destOrd="0" presId="urn:microsoft.com/office/officeart/2005/8/layout/hProcess4"/>
    <dgm:cxn modelId="{AA787E67-DAB5-4C17-BEB4-971C0997E356}" type="presParOf" srcId="{392547C2-E651-423E-9EDF-13699A0EDC0C}" destId="{A56019BD-51F5-40C9-AEE0-DCA6924BE257}" srcOrd="0" destOrd="0" presId="urn:microsoft.com/office/officeart/2005/8/layout/hProcess4"/>
    <dgm:cxn modelId="{6E6A976F-32D2-482F-83B3-D473349B2CB5}" type="presParOf" srcId="{392547C2-E651-423E-9EDF-13699A0EDC0C}" destId="{5E650944-76A5-492E-B507-665FC2AD7B04}" srcOrd="1" destOrd="0" presId="urn:microsoft.com/office/officeart/2005/8/layout/hProcess4"/>
    <dgm:cxn modelId="{014CD66F-CFA9-4840-9BD2-E67F1459D41B}" type="presParOf" srcId="{392547C2-E651-423E-9EDF-13699A0EDC0C}" destId="{D57D571F-597F-481E-9DE0-E185C869A58D}" srcOrd="2" destOrd="0" presId="urn:microsoft.com/office/officeart/2005/8/layout/hProcess4"/>
    <dgm:cxn modelId="{6D9A205E-378C-4CDC-831F-B4519534DF5F}" type="presParOf" srcId="{392547C2-E651-423E-9EDF-13699A0EDC0C}" destId="{47766C97-509A-4C62-B64B-2FC33B31EE95}" srcOrd="3" destOrd="0" presId="urn:microsoft.com/office/officeart/2005/8/layout/hProcess4"/>
    <dgm:cxn modelId="{066F38DE-6404-4D52-B8C6-A560B359C719}" type="presParOf" srcId="{392547C2-E651-423E-9EDF-13699A0EDC0C}" destId="{EC5444BB-3876-4B5C-BC05-A2CD313A6C6A}" srcOrd="4" destOrd="0" presId="urn:microsoft.com/office/officeart/2005/8/layout/hProcess4"/>
    <dgm:cxn modelId="{CA800AA5-AB17-401F-9F81-04F7F9C3B4AC}" type="presParOf" srcId="{7FE5797E-FAF3-4B9B-AA25-12C494B2226D}" destId="{7B96B8EF-3F4A-49A1-98AA-1E0787838C56}" srcOrd="1" destOrd="0" presId="urn:microsoft.com/office/officeart/2005/8/layout/hProcess4"/>
    <dgm:cxn modelId="{96B6F018-8EF4-429A-9284-AE2EADDFACE5}" type="presParOf" srcId="{7FE5797E-FAF3-4B9B-AA25-12C494B2226D}" destId="{BAF174ED-88B9-44AC-BFFD-57A87A013E5F}" srcOrd="2" destOrd="0" presId="urn:microsoft.com/office/officeart/2005/8/layout/hProcess4"/>
    <dgm:cxn modelId="{B54BBBD6-D892-4539-A892-23242F24106F}" type="presParOf" srcId="{BAF174ED-88B9-44AC-BFFD-57A87A013E5F}" destId="{BEF5D40E-D6A5-4151-B880-FA245FD3CABE}" srcOrd="0" destOrd="0" presId="urn:microsoft.com/office/officeart/2005/8/layout/hProcess4"/>
    <dgm:cxn modelId="{96DDBE37-5FB7-4F29-9C87-1376A5609087}" type="presParOf" srcId="{BAF174ED-88B9-44AC-BFFD-57A87A013E5F}" destId="{D38B82B2-17CE-4664-94A0-6B9EB2F60E6E}" srcOrd="1" destOrd="0" presId="urn:microsoft.com/office/officeart/2005/8/layout/hProcess4"/>
    <dgm:cxn modelId="{DA4606D3-3B85-4FA6-B446-2C5A02F9181B}" type="presParOf" srcId="{BAF174ED-88B9-44AC-BFFD-57A87A013E5F}" destId="{CF164AE5-446D-4B57-AB8B-01526A8DA74C}" srcOrd="2" destOrd="0" presId="urn:microsoft.com/office/officeart/2005/8/layout/hProcess4"/>
    <dgm:cxn modelId="{18DBED18-275D-457B-BCFD-BFA0D7037939}" type="presParOf" srcId="{BAF174ED-88B9-44AC-BFFD-57A87A013E5F}" destId="{8F8BE75D-BA99-47D3-935F-F671A672F8A9}" srcOrd="3" destOrd="0" presId="urn:microsoft.com/office/officeart/2005/8/layout/hProcess4"/>
    <dgm:cxn modelId="{925754C3-4140-41E4-9A58-F7872549D034}" type="presParOf" srcId="{BAF174ED-88B9-44AC-BFFD-57A87A013E5F}" destId="{F60800D2-A8F0-4B8F-8890-0A4F55B7F34B}" srcOrd="4" destOrd="0" presId="urn:microsoft.com/office/officeart/2005/8/layout/hProcess4"/>
    <dgm:cxn modelId="{957182D0-4C5E-4EE8-A9F9-DAF5A3D214F4}" type="presParOf" srcId="{7FE5797E-FAF3-4B9B-AA25-12C494B2226D}" destId="{F25BCB7C-964B-4CF4-ADCD-88879D29C6B1}" srcOrd="3" destOrd="0" presId="urn:microsoft.com/office/officeart/2005/8/layout/hProcess4"/>
    <dgm:cxn modelId="{170CB97A-AD3D-4C44-ADF8-FC6D3A3B83A4}" type="presParOf" srcId="{7FE5797E-FAF3-4B9B-AA25-12C494B2226D}" destId="{A1BDC0E4-827E-45A7-9C75-B1ED0F93E8C5}" srcOrd="4" destOrd="0" presId="urn:microsoft.com/office/officeart/2005/8/layout/hProcess4"/>
    <dgm:cxn modelId="{5816825E-93AF-429F-987F-94C23AE25178}" type="presParOf" srcId="{A1BDC0E4-827E-45A7-9C75-B1ED0F93E8C5}" destId="{D47A6652-5821-4EA7-89D6-CA24A7BD320F}" srcOrd="0" destOrd="0" presId="urn:microsoft.com/office/officeart/2005/8/layout/hProcess4"/>
    <dgm:cxn modelId="{A34CEB2F-EFF4-4948-88C7-F1AA7E6EEBF2}" type="presParOf" srcId="{A1BDC0E4-827E-45A7-9C75-B1ED0F93E8C5}" destId="{DCDBD603-23DE-4632-AC89-EDC6C8C24D6C}" srcOrd="1" destOrd="0" presId="urn:microsoft.com/office/officeart/2005/8/layout/hProcess4"/>
    <dgm:cxn modelId="{C34C95C1-88E1-4B07-AEDD-43428D10B8A4}" type="presParOf" srcId="{A1BDC0E4-827E-45A7-9C75-B1ED0F93E8C5}" destId="{28079227-8808-42E8-80E6-9864A948DFCC}" srcOrd="2" destOrd="0" presId="urn:microsoft.com/office/officeart/2005/8/layout/hProcess4"/>
    <dgm:cxn modelId="{ED717E10-02B9-4A04-939F-FC363A538323}" type="presParOf" srcId="{A1BDC0E4-827E-45A7-9C75-B1ED0F93E8C5}" destId="{9448EE05-B43B-4923-A23B-ED384B315B95}" srcOrd="3" destOrd="0" presId="urn:microsoft.com/office/officeart/2005/8/layout/hProcess4"/>
    <dgm:cxn modelId="{BD2484BE-AA1D-4EA3-B803-D44FE5766A25}" type="presParOf" srcId="{A1BDC0E4-827E-45A7-9C75-B1ED0F93E8C5}" destId="{9D2C1ABF-7064-4D1F-9468-D623D2D30C7A}" srcOrd="4" destOrd="0" presId="urn:microsoft.com/office/officeart/2005/8/layout/hProcess4"/>
    <dgm:cxn modelId="{5F3D4ED9-8ACA-4F6C-B0A4-C171EC3C64DE}" type="presParOf" srcId="{7FE5797E-FAF3-4B9B-AA25-12C494B2226D}" destId="{35E7A5F5-7C37-4422-B299-4D0340C9C8CC}" srcOrd="5" destOrd="0" presId="urn:microsoft.com/office/officeart/2005/8/layout/hProcess4"/>
    <dgm:cxn modelId="{F7E34DA5-1AE9-457B-8270-1C86406392F1}" type="presParOf" srcId="{7FE5797E-FAF3-4B9B-AA25-12C494B2226D}" destId="{7A6F62C4-B798-4E7D-B0E2-A3BE9C5D3C21}" srcOrd="6" destOrd="0" presId="urn:microsoft.com/office/officeart/2005/8/layout/hProcess4"/>
    <dgm:cxn modelId="{6D5964B0-5C9E-4AC1-9730-AE2184D46510}" type="presParOf" srcId="{7A6F62C4-B798-4E7D-B0E2-A3BE9C5D3C21}" destId="{DED2B550-5F6B-487E-9488-9EE7986D8D9B}" srcOrd="0" destOrd="0" presId="urn:microsoft.com/office/officeart/2005/8/layout/hProcess4"/>
    <dgm:cxn modelId="{AA53A1E7-AB7E-47BB-B8B9-ADD19BA0A52C}" type="presParOf" srcId="{7A6F62C4-B798-4E7D-B0E2-A3BE9C5D3C21}" destId="{D9E828A5-C586-48DF-A186-8A05EDC8B4DC}" srcOrd="1" destOrd="0" presId="urn:microsoft.com/office/officeart/2005/8/layout/hProcess4"/>
    <dgm:cxn modelId="{0AE25A55-1DB2-4DD2-9502-8B053CA3D816}" type="presParOf" srcId="{7A6F62C4-B798-4E7D-B0E2-A3BE9C5D3C21}" destId="{77E2DC77-8994-43A5-9E52-B786C00E6043}" srcOrd="2" destOrd="0" presId="urn:microsoft.com/office/officeart/2005/8/layout/hProcess4"/>
    <dgm:cxn modelId="{56E8989B-DDCD-4215-BF18-2C6E7F343972}" type="presParOf" srcId="{7A6F62C4-B798-4E7D-B0E2-A3BE9C5D3C21}" destId="{60CD6C49-43AD-4F70-9DF4-A913E08ECA90}" srcOrd="3" destOrd="0" presId="urn:microsoft.com/office/officeart/2005/8/layout/hProcess4"/>
    <dgm:cxn modelId="{84A119B5-1E09-4483-87EC-C422A2985193}" type="presParOf" srcId="{7A6F62C4-B798-4E7D-B0E2-A3BE9C5D3C21}" destId="{D38DD915-D67B-4B1A-8DB5-AB6F8CFB2C2C}" srcOrd="4" destOrd="0" presId="urn:microsoft.com/office/officeart/2005/8/layout/hProcess4"/>
    <dgm:cxn modelId="{2E94C363-7282-41E3-8AAE-4F45758FB1E7}" type="presParOf" srcId="{7FE5797E-FAF3-4B9B-AA25-12C494B2226D}" destId="{B578EDAF-C6E1-4C91-90ED-508EE17FB535}" srcOrd="7" destOrd="0" presId="urn:microsoft.com/office/officeart/2005/8/layout/hProcess4"/>
    <dgm:cxn modelId="{18109B1A-A22A-4177-9E71-AC48EEE477DB}" type="presParOf" srcId="{7FE5797E-FAF3-4B9B-AA25-12C494B2226D}" destId="{63B60DAD-FD23-409F-92CE-F075BC89ACBD}" srcOrd="8" destOrd="0" presId="urn:microsoft.com/office/officeart/2005/8/layout/hProcess4"/>
    <dgm:cxn modelId="{C69DDC39-EFC3-40A3-A404-4CC543CB947D}" type="presParOf" srcId="{63B60DAD-FD23-409F-92CE-F075BC89ACBD}" destId="{3D1A87AC-B591-40AC-BCB4-EC7017554341}" srcOrd="0" destOrd="0" presId="urn:microsoft.com/office/officeart/2005/8/layout/hProcess4"/>
    <dgm:cxn modelId="{D92CCCC9-3F50-4ABC-A8E3-170A042783C6}" type="presParOf" srcId="{63B60DAD-FD23-409F-92CE-F075BC89ACBD}" destId="{6300FC25-8ED2-4043-BB56-990DAB60E372}" srcOrd="1" destOrd="0" presId="urn:microsoft.com/office/officeart/2005/8/layout/hProcess4"/>
    <dgm:cxn modelId="{A81458D4-7E44-4101-9C8D-8DC812135ACA}" type="presParOf" srcId="{63B60DAD-FD23-409F-92CE-F075BC89ACBD}" destId="{5742F361-A6BC-4C0B-9215-BF00BDBAA5CE}" srcOrd="2" destOrd="0" presId="urn:microsoft.com/office/officeart/2005/8/layout/hProcess4"/>
    <dgm:cxn modelId="{80B5C8E0-1217-4C6A-8E15-B9800386B187}" type="presParOf" srcId="{63B60DAD-FD23-409F-92CE-F075BC89ACBD}" destId="{9C84DE13-ECD4-4F4C-8AD2-727ECF2F837B}" srcOrd="3" destOrd="0" presId="urn:microsoft.com/office/officeart/2005/8/layout/hProcess4"/>
    <dgm:cxn modelId="{53766103-5D16-4ED8-9149-F64619AE8A9F}" type="presParOf" srcId="{63B60DAD-FD23-409F-92CE-F075BC89ACBD}" destId="{B5F56B51-E400-4CFF-ADF5-937A2BC7402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C5D3F-9CDF-4D63-8F10-181622538FD0}">
      <dsp:nvSpPr>
        <dsp:cNvPr id="0" name=""/>
        <dsp:cNvSpPr/>
      </dsp:nvSpPr>
      <dsp:spPr>
        <a:xfrm>
          <a:off x="0" y="3976517"/>
          <a:ext cx="6299229" cy="5219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b="1" kern="1200"/>
            <a:t>Reflektion &amp; Fragen</a:t>
          </a:r>
          <a:endParaRPr lang="de-DE" sz="1800" kern="1200"/>
        </a:p>
      </dsp:txBody>
      <dsp:txXfrm>
        <a:off x="0" y="3976517"/>
        <a:ext cx="6299229" cy="521915"/>
      </dsp:txXfrm>
    </dsp:sp>
    <dsp:sp modelId="{51E06D8D-D9B5-40F8-B126-5D86A1E398B3}">
      <dsp:nvSpPr>
        <dsp:cNvPr id="0" name=""/>
        <dsp:cNvSpPr/>
      </dsp:nvSpPr>
      <dsp:spPr>
        <a:xfrm rot="10800000">
          <a:off x="0" y="3181639"/>
          <a:ext cx="6299229" cy="80270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b="1" kern="1200"/>
            <a:t>Anwendungsbeispiele</a:t>
          </a:r>
          <a:endParaRPr lang="de-DE" sz="1800" kern="1200"/>
        </a:p>
      </dsp:txBody>
      <dsp:txXfrm rot="10800000">
        <a:off x="0" y="3181639"/>
        <a:ext cx="6299229" cy="521574"/>
      </dsp:txXfrm>
    </dsp:sp>
    <dsp:sp modelId="{9CDEC4D7-321E-4802-AE35-6C8291253EB4}">
      <dsp:nvSpPr>
        <dsp:cNvPr id="0" name=""/>
        <dsp:cNvSpPr/>
      </dsp:nvSpPr>
      <dsp:spPr>
        <a:xfrm rot="10800000">
          <a:off x="0" y="2386761"/>
          <a:ext cx="6299229" cy="80270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b="1" kern="1200"/>
            <a:t>Umsetzung</a:t>
          </a:r>
          <a:endParaRPr lang="de-DE" sz="1800" kern="1200"/>
        </a:p>
      </dsp:txBody>
      <dsp:txXfrm rot="10800000">
        <a:off x="0" y="2386761"/>
        <a:ext cx="6299229" cy="521574"/>
      </dsp:txXfrm>
    </dsp:sp>
    <dsp:sp modelId="{044CBCEF-5437-4484-B2EB-63B6CB8135DD}">
      <dsp:nvSpPr>
        <dsp:cNvPr id="0" name=""/>
        <dsp:cNvSpPr/>
      </dsp:nvSpPr>
      <dsp:spPr>
        <a:xfrm rot="10800000">
          <a:off x="0" y="1591884"/>
          <a:ext cx="6299229" cy="80270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b="1" kern="1200"/>
            <a:t>Anwendungskriterien</a:t>
          </a:r>
          <a:endParaRPr lang="de-DE" sz="1800" kern="1200"/>
        </a:p>
      </dsp:txBody>
      <dsp:txXfrm rot="10800000">
        <a:off x="0" y="1591884"/>
        <a:ext cx="6299229" cy="521574"/>
      </dsp:txXfrm>
    </dsp:sp>
    <dsp:sp modelId="{2E8B6C6E-EAE8-4161-AC36-C632C8C03768}">
      <dsp:nvSpPr>
        <dsp:cNvPr id="0" name=""/>
        <dsp:cNvSpPr/>
      </dsp:nvSpPr>
      <dsp:spPr>
        <a:xfrm rot="10800000">
          <a:off x="0" y="797006"/>
          <a:ext cx="6299229" cy="80270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b="1" kern="1200"/>
            <a:t>Vorstellung des Konzeptes</a:t>
          </a:r>
          <a:endParaRPr lang="de-DE" sz="1800" kern="1200"/>
        </a:p>
      </dsp:txBody>
      <dsp:txXfrm rot="10800000">
        <a:off x="0" y="797006"/>
        <a:ext cx="6299229" cy="521574"/>
      </dsp:txXfrm>
    </dsp:sp>
    <dsp:sp modelId="{D45E698C-F4DF-457C-AB71-B6CE2F4C8FA2}">
      <dsp:nvSpPr>
        <dsp:cNvPr id="0" name=""/>
        <dsp:cNvSpPr/>
      </dsp:nvSpPr>
      <dsp:spPr>
        <a:xfrm rot="10800000">
          <a:off x="0" y="2128"/>
          <a:ext cx="6299229" cy="80270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b="1" kern="1200"/>
            <a:t>Einordnung des Pilotprojektes</a:t>
          </a:r>
          <a:endParaRPr lang="de-DE" sz="1800" kern="1200"/>
        </a:p>
      </dsp:txBody>
      <dsp:txXfrm rot="10800000">
        <a:off x="0" y="2128"/>
        <a:ext cx="6299229" cy="5215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3B9B1-0B33-4311-818A-32FCE401BD3C}">
      <dsp:nvSpPr>
        <dsp:cNvPr id="0" name=""/>
        <dsp:cNvSpPr/>
      </dsp:nvSpPr>
      <dsp:spPr>
        <a:xfrm>
          <a:off x="0" y="1333317"/>
          <a:ext cx="11284350" cy="177775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199A34-00F4-42BE-AA42-AE969BFF5850}">
      <dsp:nvSpPr>
        <dsp:cNvPr id="0" name=""/>
        <dsp:cNvSpPr/>
      </dsp:nvSpPr>
      <dsp:spPr>
        <a:xfrm>
          <a:off x="1905" y="0"/>
          <a:ext cx="3745120" cy="177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l" defTabSz="622300">
            <a:lnSpc>
              <a:spcPct val="90000"/>
            </a:lnSpc>
            <a:spcBef>
              <a:spcPct val="0"/>
            </a:spcBef>
            <a:spcAft>
              <a:spcPct val="35000"/>
            </a:spcAft>
            <a:buNone/>
          </a:pPr>
          <a:r>
            <a:rPr lang="de-DE" sz="1400" b="1" kern="1200"/>
            <a:t>Schiri erklärt den Anwesenden, warum die Beruhigungspause angewendet wurde, was die nächsten Schritte sind und wie lang unterbrochen wird</a:t>
          </a:r>
          <a:endParaRPr lang="de-DE" sz="1400" kern="1200"/>
        </a:p>
        <a:p>
          <a:pPr marL="57150" lvl="1" indent="-57150" algn="l" defTabSz="444500">
            <a:lnSpc>
              <a:spcPct val="90000"/>
            </a:lnSpc>
            <a:spcBef>
              <a:spcPct val="0"/>
            </a:spcBef>
            <a:spcAft>
              <a:spcPct val="15000"/>
            </a:spcAft>
            <a:buChar char="•"/>
          </a:pPr>
          <a:r>
            <a:rPr lang="de-DE" sz="1000" kern="1200">
              <a:solidFill>
                <a:schemeClr val="tx1"/>
              </a:solidFill>
            </a:rPr>
            <a:t>Länge der Unterbrechung legt Schiri fest</a:t>
          </a:r>
        </a:p>
        <a:p>
          <a:pPr marL="57150" lvl="1" indent="-57150" algn="l" defTabSz="444500">
            <a:lnSpc>
              <a:spcPct val="90000"/>
            </a:lnSpc>
            <a:spcBef>
              <a:spcPct val="0"/>
            </a:spcBef>
            <a:spcAft>
              <a:spcPct val="15000"/>
            </a:spcAft>
            <a:buChar char="•"/>
          </a:pPr>
          <a:r>
            <a:rPr lang="de-DE" sz="1000" kern="1200">
              <a:solidFill>
                <a:schemeClr val="tx1"/>
              </a:solidFill>
            </a:rPr>
            <a:t>Aspekte hierfür:</a:t>
          </a:r>
        </a:p>
        <a:p>
          <a:pPr marL="114300" lvl="2" indent="-57150" algn="l" defTabSz="444500">
            <a:lnSpc>
              <a:spcPct val="90000"/>
            </a:lnSpc>
            <a:spcBef>
              <a:spcPct val="0"/>
            </a:spcBef>
            <a:spcAft>
              <a:spcPct val="15000"/>
            </a:spcAft>
            <a:buChar char="•"/>
          </a:pPr>
          <a:r>
            <a:rPr lang="de-DE" sz="1000" kern="1200">
              <a:solidFill>
                <a:schemeClr val="tx1"/>
              </a:solidFill>
            </a:rPr>
            <a:t>Intensität und Umfang des Auslösers für die Anwendung des DFB-STOPP-Konzepts</a:t>
          </a:r>
        </a:p>
        <a:p>
          <a:pPr marL="114300" lvl="2" indent="-57150" algn="l" defTabSz="444500">
            <a:lnSpc>
              <a:spcPct val="90000"/>
            </a:lnSpc>
            <a:spcBef>
              <a:spcPct val="0"/>
            </a:spcBef>
            <a:spcAft>
              <a:spcPct val="15000"/>
            </a:spcAft>
            <a:buChar char="•"/>
          </a:pPr>
          <a:r>
            <a:rPr lang="de-DE" sz="1000" kern="1200">
              <a:solidFill>
                <a:schemeClr val="tx1"/>
              </a:solidFill>
            </a:rPr>
            <a:t>Verhalten nach Beginn der Beruhigungspause</a:t>
          </a:r>
        </a:p>
        <a:p>
          <a:pPr marL="114300" lvl="2" indent="-57150" algn="l" defTabSz="444500">
            <a:lnSpc>
              <a:spcPct val="90000"/>
            </a:lnSpc>
            <a:spcBef>
              <a:spcPct val="0"/>
            </a:spcBef>
            <a:spcAft>
              <a:spcPct val="15000"/>
            </a:spcAft>
            <a:buChar char="•"/>
          </a:pPr>
          <a:r>
            <a:rPr lang="de-DE" sz="1000" kern="1200"/>
            <a:t>Witterung (z.B. kaltes Wetter, Regen vs. Sonnenschein)</a:t>
          </a:r>
        </a:p>
      </dsp:txBody>
      <dsp:txXfrm>
        <a:off x="1905" y="0"/>
        <a:ext cx="3745120" cy="1777756"/>
      </dsp:txXfrm>
    </dsp:sp>
    <dsp:sp modelId="{1E75F83E-C6CC-47AC-B5DF-AE45A128C96A}">
      <dsp:nvSpPr>
        <dsp:cNvPr id="0" name=""/>
        <dsp:cNvSpPr/>
      </dsp:nvSpPr>
      <dsp:spPr>
        <a:xfrm>
          <a:off x="1652246" y="1999976"/>
          <a:ext cx="444439" cy="4444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221B13-63BD-44E8-ABF6-BBC7E6CE5E70}">
      <dsp:nvSpPr>
        <dsp:cNvPr id="0" name=""/>
        <dsp:cNvSpPr/>
      </dsp:nvSpPr>
      <dsp:spPr>
        <a:xfrm>
          <a:off x="3876950" y="2666635"/>
          <a:ext cx="3160096" cy="177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1">
          <a:noAutofit/>
        </a:bodyPr>
        <a:lstStyle/>
        <a:p>
          <a:pPr marL="0" lvl="0" indent="0" algn="l" defTabSz="622300">
            <a:lnSpc>
              <a:spcPct val="90000"/>
            </a:lnSpc>
            <a:spcBef>
              <a:spcPct val="0"/>
            </a:spcBef>
            <a:spcAft>
              <a:spcPct val="35000"/>
            </a:spcAft>
            <a:buNone/>
          </a:pPr>
          <a:r>
            <a:rPr lang="de-DE" sz="1400" b="1" kern="1200"/>
            <a:t>Schiri bittet Anwesende auf ihre Spieler*innen / Teamoffiziellen / Zuschauer*innen beruhigend einzuwirken &amp; soweit möglich eine Lautsprecherdurchsage durchzuführen</a:t>
          </a:r>
          <a:endParaRPr lang="de-DE" sz="1400" kern="1200"/>
        </a:p>
        <a:p>
          <a:pPr marL="57150" lvl="1" indent="-57150" algn="l" defTabSz="444500">
            <a:lnSpc>
              <a:spcPct val="90000"/>
            </a:lnSpc>
            <a:spcBef>
              <a:spcPct val="0"/>
            </a:spcBef>
            <a:spcAft>
              <a:spcPct val="15000"/>
            </a:spcAft>
            <a:buChar char="•"/>
          </a:pPr>
          <a:endParaRPr lang="de-DE" sz="1000" kern="1200">
            <a:solidFill>
              <a:srgbClr val="FF0000"/>
            </a:solidFill>
          </a:endParaRPr>
        </a:p>
      </dsp:txBody>
      <dsp:txXfrm>
        <a:off x="3876950" y="2666635"/>
        <a:ext cx="3160096" cy="1777756"/>
      </dsp:txXfrm>
    </dsp:sp>
    <dsp:sp modelId="{390AEAD0-1847-4EBE-9BE4-AA74CFEF57C5}">
      <dsp:nvSpPr>
        <dsp:cNvPr id="0" name=""/>
        <dsp:cNvSpPr/>
      </dsp:nvSpPr>
      <dsp:spPr>
        <a:xfrm>
          <a:off x="5234779" y="1999976"/>
          <a:ext cx="444439" cy="4444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41A405-843A-436A-8D94-E9ED51C40CD8}">
      <dsp:nvSpPr>
        <dsp:cNvPr id="0" name=""/>
        <dsp:cNvSpPr/>
      </dsp:nvSpPr>
      <dsp:spPr>
        <a:xfrm>
          <a:off x="7166971" y="0"/>
          <a:ext cx="2987037" cy="177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l" defTabSz="622300">
            <a:lnSpc>
              <a:spcPct val="90000"/>
            </a:lnSpc>
            <a:spcBef>
              <a:spcPct val="0"/>
            </a:spcBef>
            <a:spcAft>
              <a:spcPct val="35000"/>
            </a:spcAft>
            <a:buNone/>
          </a:pPr>
          <a:r>
            <a:rPr lang="de-DE" sz="1400" b="1" kern="1200"/>
            <a:t>Nach Besserung der Lage werden Spielführer*innen, Trainer*innen und ggfs. Platzordner*innen wieder in den Mittelkreis gerufen und die Fortsetzung des Spiels angekündigt, sodass sich alle bereit machen können. </a:t>
          </a:r>
          <a:endParaRPr lang="de-DE" sz="1400" kern="1200"/>
        </a:p>
        <a:p>
          <a:pPr marL="57150" lvl="1" indent="-57150" algn="l" defTabSz="444500">
            <a:lnSpc>
              <a:spcPct val="90000"/>
            </a:lnSpc>
            <a:spcBef>
              <a:spcPct val="0"/>
            </a:spcBef>
            <a:spcAft>
              <a:spcPct val="15000"/>
            </a:spcAft>
            <a:buClrTx/>
            <a:buChar char="•"/>
          </a:pPr>
          <a:r>
            <a:rPr lang="de-DE" sz="1000" kern="1200">
              <a:solidFill>
                <a:schemeClr val="tx1"/>
              </a:solidFill>
            </a:rPr>
            <a:t> Ein Aufwärmen ist möglich</a:t>
          </a:r>
        </a:p>
        <a:p>
          <a:pPr marL="57150" lvl="1" indent="-57150" algn="l" defTabSz="444500">
            <a:lnSpc>
              <a:spcPct val="90000"/>
            </a:lnSpc>
            <a:spcBef>
              <a:spcPct val="0"/>
            </a:spcBef>
            <a:spcAft>
              <a:spcPct val="15000"/>
            </a:spcAft>
            <a:buChar char="•"/>
          </a:pPr>
          <a:endParaRPr lang="de-DE" sz="1000" kern="1200"/>
        </a:p>
      </dsp:txBody>
      <dsp:txXfrm>
        <a:off x="7166971" y="0"/>
        <a:ext cx="2987037" cy="1777756"/>
      </dsp:txXfrm>
    </dsp:sp>
    <dsp:sp modelId="{FDDFC010-B122-4B5D-A260-A8AF4ACF746B}">
      <dsp:nvSpPr>
        <dsp:cNvPr id="0" name=""/>
        <dsp:cNvSpPr/>
      </dsp:nvSpPr>
      <dsp:spPr>
        <a:xfrm>
          <a:off x="8438270" y="1999976"/>
          <a:ext cx="444439" cy="4444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C0571-3951-46BA-84EC-2B93975788C4}">
      <dsp:nvSpPr>
        <dsp:cNvPr id="0" name=""/>
        <dsp:cNvSpPr/>
      </dsp:nvSpPr>
      <dsp:spPr>
        <a:xfrm>
          <a:off x="0" y="251370"/>
          <a:ext cx="11301057"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326BE0-BACA-4F26-917E-4ADD6CDA83A7}">
      <dsp:nvSpPr>
        <dsp:cNvPr id="0" name=""/>
        <dsp:cNvSpPr/>
      </dsp:nvSpPr>
      <dsp:spPr>
        <a:xfrm>
          <a:off x="565052" y="59490"/>
          <a:ext cx="791073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007" tIns="0" rIns="299007" bIns="0" numCol="1" spcCol="1270" anchor="ctr" anchorCtr="0">
          <a:noAutofit/>
        </a:bodyPr>
        <a:lstStyle/>
        <a:p>
          <a:pPr marL="0" lvl="0" indent="0" algn="l" defTabSz="577850">
            <a:lnSpc>
              <a:spcPct val="90000"/>
            </a:lnSpc>
            <a:spcBef>
              <a:spcPct val="0"/>
            </a:spcBef>
            <a:spcAft>
              <a:spcPct val="35000"/>
            </a:spcAft>
            <a:buNone/>
          </a:pPr>
          <a:r>
            <a:rPr lang="de-DE" sz="1300" b="1" kern="1200" dirty="0"/>
            <a:t>Maximal 2 </a:t>
          </a:r>
          <a:r>
            <a:rPr lang="de-DE" sz="1300" b="1" kern="1200" dirty="0">
              <a:solidFill>
                <a:schemeClr val="bg1"/>
              </a:solidFill>
            </a:rPr>
            <a:t>Beruhigungspausen </a:t>
          </a:r>
          <a:r>
            <a:rPr lang="de-DE" sz="1300" b="1" kern="1200" dirty="0"/>
            <a:t>je Spiel</a:t>
          </a:r>
          <a:endParaRPr lang="de-DE" sz="1300" kern="1200" dirty="0"/>
        </a:p>
      </dsp:txBody>
      <dsp:txXfrm>
        <a:off x="583786" y="78224"/>
        <a:ext cx="7873271" cy="346292"/>
      </dsp:txXfrm>
    </dsp:sp>
    <dsp:sp modelId="{0A408A5A-7E31-4B1F-9918-409520B12EE2}">
      <dsp:nvSpPr>
        <dsp:cNvPr id="0" name=""/>
        <dsp:cNvSpPr/>
      </dsp:nvSpPr>
      <dsp:spPr>
        <a:xfrm>
          <a:off x="0" y="841050"/>
          <a:ext cx="11301057"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14FF8F-59AA-489D-8FEA-80BC22570B5C}">
      <dsp:nvSpPr>
        <dsp:cNvPr id="0" name=""/>
        <dsp:cNvSpPr/>
      </dsp:nvSpPr>
      <dsp:spPr>
        <a:xfrm>
          <a:off x="565052" y="649170"/>
          <a:ext cx="791073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007" tIns="0" rIns="299007" bIns="0" numCol="1" spcCol="1270" anchor="ctr" anchorCtr="0">
          <a:noAutofit/>
        </a:bodyPr>
        <a:lstStyle/>
        <a:p>
          <a:pPr marL="0" lvl="0" indent="0" algn="l" defTabSz="577850">
            <a:lnSpc>
              <a:spcPct val="90000"/>
            </a:lnSpc>
            <a:spcBef>
              <a:spcPct val="0"/>
            </a:spcBef>
            <a:spcAft>
              <a:spcPct val="35000"/>
            </a:spcAft>
            <a:buNone/>
          </a:pPr>
          <a:r>
            <a:rPr lang="de-DE" sz="1300" b="1" kern="1200"/>
            <a:t>Bei einer weiteren erforderlichen Unterbrechung, wird das Spiel abgebrochen</a:t>
          </a:r>
          <a:endParaRPr lang="de-DE" sz="1300" kern="1200"/>
        </a:p>
      </dsp:txBody>
      <dsp:txXfrm>
        <a:off x="583786" y="667904"/>
        <a:ext cx="7873271" cy="346292"/>
      </dsp:txXfrm>
    </dsp:sp>
    <dsp:sp modelId="{846C77CB-74A4-480E-AEF7-CA1A74468B10}">
      <dsp:nvSpPr>
        <dsp:cNvPr id="0" name=""/>
        <dsp:cNvSpPr/>
      </dsp:nvSpPr>
      <dsp:spPr>
        <a:xfrm>
          <a:off x="0" y="1430730"/>
          <a:ext cx="11301057"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DCF1F3-4992-451D-9B41-A6C731C995E5}">
      <dsp:nvSpPr>
        <dsp:cNvPr id="0" name=""/>
        <dsp:cNvSpPr/>
      </dsp:nvSpPr>
      <dsp:spPr>
        <a:xfrm>
          <a:off x="565052" y="1238850"/>
          <a:ext cx="791073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007" tIns="0" rIns="299007" bIns="0" numCol="1" spcCol="1270" anchor="ctr" anchorCtr="0">
          <a:noAutofit/>
        </a:bodyPr>
        <a:lstStyle/>
        <a:p>
          <a:pPr marL="0" lvl="0" indent="0" algn="l" defTabSz="577850">
            <a:lnSpc>
              <a:spcPct val="90000"/>
            </a:lnSpc>
            <a:spcBef>
              <a:spcPct val="0"/>
            </a:spcBef>
            <a:spcAft>
              <a:spcPct val="35000"/>
            </a:spcAft>
            <a:buNone/>
          </a:pPr>
          <a:r>
            <a:rPr lang="de-DE" sz="1300" b="1" kern="1200" dirty="0"/>
            <a:t>Eine Meldung zum Ablauf der </a:t>
          </a:r>
          <a:r>
            <a:rPr lang="de-DE" sz="1300" b="1" kern="1200" dirty="0">
              <a:solidFill>
                <a:schemeClr val="bg1"/>
              </a:solidFill>
            </a:rPr>
            <a:t>Beruhigungspause</a:t>
          </a:r>
          <a:r>
            <a:rPr lang="de-DE" sz="1300" b="1" kern="1200" dirty="0">
              <a:solidFill>
                <a:schemeClr val="accent6"/>
              </a:solidFill>
            </a:rPr>
            <a:t> </a:t>
          </a:r>
          <a:r>
            <a:rPr lang="de-DE" sz="1300" b="1" kern="1200" dirty="0"/>
            <a:t>muss immer verfasst werden</a:t>
          </a:r>
          <a:endParaRPr lang="de-DE" sz="1300" kern="1200" dirty="0">
            <a:solidFill>
              <a:schemeClr val="accent6"/>
            </a:solidFill>
          </a:endParaRPr>
        </a:p>
      </dsp:txBody>
      <dsp:txXfrm>
        <a:off x="583786" y="1257584"/>
        <a:ext cx="7873271" cy="346292"/>
      </dsp:txXfrm>
    </dsp:sp>
    <dsp:sp modelId="{9ECA8043-9EDD-41F6-BAF3-79C91DA142DB}">
      <dsp:nvSpPr>
        <dsp:cNvPr id="0" name=""/>
        <dsp:cNvSpPr/>
      </dsp:nvSpPr>
      <dsp:spPr>
        <a:xfrm>
          <a:off x="0" y="2020410"/>
          <a:ext cx="11301057"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13875F-15E7-4A4B-8E39-ABB46898AE65}">
      <dsp:nvSpPr>
        <dsp:cNvPr id="0" name=""/>
        <dsp:cNvSpPr/>
      </dsp:nvSpPr>
      <dsp:spPr>
        <a:xfrm>
          <a:off x="565052" y="1828530"/>
          <a:ext cx="791073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007" tIns="0" rIns="299007" bIns="0" numCol="1" spcCol="1270" anchor="ctr" anchorCtr="0">
          <a:noAutofit/>
        </a:bodyPr>
        <a:lstStyle/>
        <a:p>
          <a:pPr marL="0" lvl="0" indent="0" algn="l" defTabSz="577850">
            <a:lnSpc>
              <a:spcPct val="90000"/>
            </a:lnSpc>
            <a:spcBef>
              <a:spcPct val="0"/>
            </a:spcBef>
            <a:spcAft>
              <a:spcPct val="35000"/>
            </a:spcAft>
            <a:buNone/>
          </a:pPr>
          <a:r>
            <a:rPr lang="de-DE" sz="1300" b="1" kern="1200" dirty="0">
              <a:solidFill>
                <a:schemeClr val="bg1"/>
              </a:solidFill>
            </a:rPr>
            <a:t>Spiel wird unterbrochen – Spielzeit wird pausiert und dann wieder fortgesetzt</a:t>
          </a:r>
        </a:p>
      </dsp:txBody>
      <dsp:txXfrm>
        <a:off x="583786" y="1847264"/>
        <a:ext cx="787327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930D1-88BA-4C2A-B9D5-276779DFB5C2}">
      <dsp:nvSpPr>
        <dsp:cNvPr id="0" name=""/>
        <dsp:cNvSpPr/>
      </dsp:nvSpPr>
      <dsp:spPr>
        <a:xfrm rot="5400000">
          <a:off x="1120721" y="1289517"/>
          <a:ext cx="1140466" cy="129838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2A5C7B-9355-47C0-8F7A-73D8A381D786}">
      <dsp:nvSpPr>
        <dsp:cNvPr id="0" name=""/>
        <dsp:cNvSpPr/>
      </dsp:nvSpPr>
      <dsp:spPr>
        <a:xfrm>
          <a:off x="818567" y="25286"/>
          <a:ext cx="1919874" cy="134385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b="1" kern="1200"/>
            <a:t>Grundlage: STOPP-Konzept des Württembergischen Fußball-Verbandes</a:t>
          </a:r>
          <a:endParaRPr lang="de-DE" sz="1500" kern="1200"/>
        </a:p>
      </dsp:txBody>
      <dsp:txXfrm>
        <a:off x="884180" y="90899"/>
        <a:ext cx="1788648" cy="1212624"/>
      </dsp:txXfrm>
    </dsp:sp>
    <dsp:sp modelId="{8D6101CF-38E4-4D1F-8B42-913EA02D2A3F}">
      <dsp:nvSpPr>
        <dsp:cNvPr id="0" name=""/>
        <dsp:cNvSpPr/>
      </dsp:nvSpPr>
      <dsp:spPr>
        <a:xfrm>
          <a:off x="2738442" y="153453"/>
          <a:ext cx="1396333" cy="1086158"/>
        </a:xfrm>
        <a:prstGeom prst="rect">
          <a:avLst/>
        </a:prstGeom>
        <a:noFill/>
        <a:ln>
          <a:noFill/>
        </a:ln>
        <a:effectLst/>
      </dsp:spPr>
      <dsp:style>
        <a:lnRef idx="0">
          <a:scrgbClr r="0" g="0" b="0"/>
        </a:lnRef>
        <a:fillRef idx="0">
          <a:scrgbClr r="0" g="0" b="0"/>
        </a:fillRef>
        <a:effectRef idx="0">
          <a:scrgbClr r="0" g="0" b="0"/>
        </a:effectRef>
        <a:fontRef idx="minor"/>
      </dsp:style>
    </dsp:sp>
    <dsp:sp modelId="{B0120757-F942-4311-8D3B-C2603DB99CA7}">
      <dsp:nvSpPr>
        <dsp:cNvPr id="0" name=""/>
        <dsp:cNvSpPr/>
      </dsp:nvSpPr>
      <dsp:spPr>
        <a:xfrm rot="5400000">
          <a:off x="2712502" y="2799104"/>
          <a:ext cx="1140466" cy="129838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2053F3-1151-45C5-950B-4AF95AA50E2E}">
      <dsp:nvSpPr>
        <dsp:cNvPr id="0" name=""/>
        <dsp:cNvSpPr/>
      </dsp:nvSpPr>
      <dsp:spPr>
        <a:xfrm>
          <a:off x="2390572" y="1586746"/>
          <a:ext cx="1919874" cy="134385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b="1" kern="1200"/>
            <a:t>Anpassungen durch IFAB vorgenommen</a:t>
          </a:r>
          <a:endParaRPr lang="de-DE" sz="1500" kern="1200"/>
        </a:p>
      </dsp:txBody>
      <dsp:txXfrm>
        <a:off x="2456185" y="1652359"/>
        <a:ext cx="1788648" cy="1212624"/>
      </dsp:txXfrm>
    </dsp:sp>
    <dsp:sp modelId="{77C8DB91-8178-4A1F-808E-25767F28EA37}">
      <dsp:nvSpPr>
        <dsp:cNvPr id="0" name=""/>
        <dsp:cNvSpPr/>
      </dsp:nvSpPr>
      <dsp:spPr>
        <a:xfrm>
          <a:off x="4330222" y="1663040"/>
          <a:ext cx="1396333" cy="1086158"/>
        </a:xfrm>
        <a:prstGeom prst="rect">
          <a:avLst/>
        </a:prstGeom>
        <a:noFill/>
        <a:ln>
          <a:noFill/>
        </a:ln>
        <a:effectLst/>
      </dsp:spPr>
      <dsp:style>
        <a:lnRef idx="0">
          <a:scrgbClr r="0" g="0" b="0"/>
        </a:lnRef>
        <a:fillRef idx="0">
          <a:scrgbClr r="0" g="0" b="0"/>
        </a:fillRef>
        <a:effectRef idx="0">
          <a:scrgbClr r="0" g="0" b="0"/>
        </a:effectRef>
        <a:fontRef idx="minor"/>
      </dsp:style>
    </dsp:sp>
    <dsp:sp modelId="{59E97829-66BC-49FC-9A46-A33750C1978D}">
      <dsp:nvSpPr>
        <dsp:cNvPr id="0" name=""/>
        <dsp:cNvSpPr/>
      </dsp:nvSpPr>
      <dsp:spPr>
        <a:xfrm>
          <a:off x="4002127" y="3044461"/>
          <a:ext cx="1919874" cy="134385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b="1" kern="1200"/>
            <a:t>Durch IFAB herausgegebenes Konzept zur Pilotierung</a:t>
          </a:r>
          <a:endParaRPr lang="de-DE" sz="1500" kern="1200"/>
        </a:p>
      </dsp:txBody>
      <dsp:txXfrm>
        <a:off x="4067740" y="3110074"/>
        <a:ext cx="1788648" cy="1212624"/>
      </dsp:txXfrm>
    </dsp:sp>
    <dsp:sp modelId="{F2C518A8-2A1D-4CC8-ACFD-049A705F07C4}">
      <dsp:nvSpPr>
        <dsp:cNvPr id="0" name=""/>
        <dsp:cNvSpPr/>
      </dsp:nvSpPr>
      <dsp:spPr>
        <a:xfrm>
          <a:off x="5922002" y="3172627"/>
          <a:ext cx="1396333" cy="1086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de-DE" sz="1600" kern="1200"/>
            <a:t>DFB ist Initiator und Teilnehmer</a:t>
          </a:r>
        </a:p>
      </dsp:txBody>
      <dsp:txXfrm>
        <a:off x="5922002" y="3172627"/>
        <a:ext cx="1396333" cy="1086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B334C-F106-4A50-A5F9-EA1F90D492E2}">
      <dsp:nvSpPr>
        <dsp:cNvPr id="0" name=""/>
        <dsp:cNvSpPr/>
      </dsp:nvSpPr>
      <dsp:spPr>
        <a:xfrm>
          <a:off x="9932" y="462314"/>
          <a:ext cx="2968734" cy="17812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b="1" kern="1200"/>
            <a:t>Baustein der Strategie „Deeskalation und gegen Gewalt im Fußball“</a:t>
          </a:r>
          <a:endParaRPr lang="de-DE" sz="2300" kern="1200"/>
        </a:p>
      </dsp:txBody>
      <dsp:txXfrm>
        <a:off x="62103" y="514485"/>
        <a:ext cx="2864392" cy="1676898"/>
      </dsp:txXfrm>
    </dsp:sp>
    <dsp:sp modelId="{3769A98D-F6AC-4E66-BA11-9E41F064ED3F}">
      <dsp:nvSpPr>
        <dsp:cNvPr id="0" name=""/>
        <dsp:cNvSpPr/>
      </dsp:nvSpPr>
      <dsp:spPr>
        <a:xfrm>
          <a:off x="3275540" y="984811"/>
          <a:ext cx="629371" cy="736246"/>
        </a:xfrm>
        <a:prstGeom prst="rightArrow">
          <a:avLst>
            <a:gd name="adj1" fmla="val 60000"/>
            <a:gd name="adj2" fmla="val 50000"/>
          </a:avLst>
        </a:prstGeom>
        <a:solidFill>
          <a:schemeClr val="accent1">
            <a:tint val="60000"/>
            <a:hueOff val="0"/>
            <a:satOff val="0"/>
            <a:lumOff val="0"/>
            <a:alphaOff val="0"/>
          </a:schemeClr>
        </a:solidFill>
        <a:ln w="28575">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3275540" y="1132060"/>
        <a:ext cx="440560" cy="441748"/>
      </dsp:txXfrm>
    </dsp:sp>
    <dsp:sp modelId="{A844D244-54F3-43EB-8191-6612298B61A3}">
      <dsp:nvSpPr>
        <dsp:cNvPr id="0" name=""/>
        <dsp:cNvSpPr/>
      </dsp:nvSpPr>
      <dsp:spPr>
        <a:xfrm>
          <a:off x="4166161" y="462314"/>
          <a:ext cx="2968734" cy="17812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b="1" kern="1200"/>
            <a:t>Einheitliche Umsetzung deutschlandweit</a:t>
          </a:r>
          <a:endParaRPr lang="de-DE" sz="2300" kern="1200"/>
        </a:p>
      </dsp:txBody>
      <dsp:txXfrm>
        <a:off x="4218332" y="514485"/>
        <a:ext cx="2864392" cy="1676898"/>
      </dsp:txXfrm>
    </dsp:sp>
    <dsp:sp modelId="{F5A5664A-9A3F-401D-8BF6-81B99A3E06DE}">
      <dsp:nvSpPr>
        <dsp:cNvPr id="0" name=""/>
        <dsp:cNvSpPr/>
      </dsp:nvSpPr>
      <dsp:spPr>
        <a:xfrm>
          <a:off x="7431769" y="984811"/>
          <a:ext cx="629371" cy="736246"/>
        </a:xfrm>
        <a:prstGeom prst="rightArrow">
          <a:avLst>
            <a:gd name="adj1" fmla="val 60000"/>
            <a:gd name="adj2" fmla="val 50000"/>
          </a:avLst>
        </a:prstGeom>
        <a:solidFill>
          <a:schemeClr val="accent1">
            <a:tint val="60000"/>
            <a:hueOff val="0"/>
            <a:satOff val="0"/>
            <a:lumOff val="0"/>
            <a:alphaOff val="0"/>
          </a:schemeClr>
        </a:solidFill>
        <a:ln w="28575">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7431769" y="1132060"/>
        <a:ext cx="440560" cy="441748"/>
      </dsp:txXfrm>
    </dsp:sp>
    <dsp:sp modelId="{DDB67EE7-DCF6-4D1E-B8B9-495C53B1FE55}">
      <dsp:nvSpPr>
        <dsp:cNvPr id="0" name=""/>
        <dsp:cNvSpPr/>
      </dsp:nvSpPr>
      <dsp:spPr>
        <a:xfrm>
          <a:off x="8322389" y="462314"/>
          <a:ext cx="2968734" cy="17812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b="1" kern="1200" dirty="0"/>
            <a:t>Bundesweit einheitliche Evaluation geplant</a:t>
          </a:r>
          <a:endParaRPr lang="de-DE" sz="2300" kern="1200" dirty="0"/>
        </a:p>
      </dsp:txBody>
      <dsp:txXfrm>
        <a:off x="8374560" y="514485"/>
        <a:ext cx="2864392" cy="16768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F8209-1882-4BA7-86F8-FA3DAA5CAC3B}">
      <dsp:nvSpPr>
        <dsp:cNvPr id="0" name=""/>
        <dsp:cNvSpPr/>
      </dsp:nvSpPr>
      <dsp:spPr>
        <a:xfrm>
          <a:off x="7034" y="53606"/>
          <a:ext cx="3608833" cy="14435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marL="0" lvl="0" indent="0" algn="ctr" defTabSz="2889250">
            <a:lnSpc>
              <a:spcPct val="90000"/>
            </a:lnSpc>
            <a:spcBef>
              <a:spcPct val="0"/>
            </a:spcBef>
            <a:spcAft>
              <a:spcPct val="35000"/>
            </a:spcAft>
            <a:buNone/>
          </a:pPr>
          <a:r>
            <a:rPr lang="de-DE" sz="6500" kern="1200"/>
            <a:t>Ziele: </a:t>
          </a:r>
        </a:p>
      </dsp:txBody>
      <dsp:txXfrm>
        <a:off x="728801" y="53606"/>
        <a:ext cx="2165300" cy="1443533"/>
      </dsp:txXfrm>
    </dsp:sp>
    <dsp:sp modelId="{6F798BD4-EB0F-4DA1-A303-D169230FDB09}">
      <dsp:nvSpPr>
        <dsp:cNvPr id="0" name=""/>
        <dsp:cNvSpPr/>
      </dsp:nvSpPr>
      <dsp:spPr>
        <a:xfrm>
          <a:off x="3146719" y="176306"/>
          <a:ext cx="2995331" cy="1198132"/>
        </a:xfrm>
        <a:prstGeom prst="chevron">
          <a:avLst/>
        </a:prstGeom>
        <a:solidFill>
          <a:srgbClr val="CBDDD1"/>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de-DE" sz="1800" kern="1200"/>
            <a:t>Unterbrechung von Eskalationsphasen</a:t>
          </a:r>
        </a:p>
      </dsp:txBody>
      <dsp:txXfrm>
        <a:off x="3745785" y="176306"/>
        <a:ext cx="1797199" cy="1198132"/>
      </dsp:txXfrm>
    </dsp:sp>
    <dsp:sp modelId="{08A54266-F40B-4295-B14B-A4AFC8A65B4C}">
      <dsp:nvSpPr>
        <dsp:cNvPr id="0" name=""/>
        <dsp:cNvSpPr/>
      </dsp:nvSpPr>
      <dsp:spPr>
        <a:xfrm>
          <a:off x="5722705" y="176306"/>
          <a:ext cx="2995331" cy="1198132"/>
        </a:xfrm>
        <a:prstGeom prst="chevron">
          <a:avLst/>
        </a:prstGeom>
        <a:solidFill>
          <a:srgbClr val="CBDDD1"/>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de-DE" sz="1800" kern="1200"/>
            <a:t>Beruhigung aller Beteiligten</a:t>
          </a:r>
        </a:p>
      </dsp:txBody>
      <dsp:txXfrm>
        <a:off x="6321771" y="176306"/>
        <a:ext cx="1797199" cy="1198132"/>
      </dsp:txXfrm>
    </dsp:sp>
    <dsp:sp modelId="{2B1874C3-4BD7-42A2-8579-6D864870D182}">
      <dsp:nvSpPr>
        <dsp:cNvPr id="0" name=""/>
        <dsp:cNvSpPr/>
      </dsp:nvSpPr>
      <dsp:spPr>
        <a:xfrm>
          <a:off x="8298690" y="176306"/>
          <a:ext cx="2995331" cy="1198132"/>
        </a:xfrm>
        <a:prstGeom prst="chevron">
          <a:avLst/>
        </a:prstGeom>
        <a:solidFill>
          <a:srgbClr val="CBDDD1"/>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de-DE" sz="1800" kern="1200"/>
            <a:t>Reduzierung von Gewaltvorfällen und Spielabbrüchen</a:t>
          </a:r>
        </a:p>
      </dsp:txBody>
      <dsp:txXfrm>
        <a:off x="8897756" y="176306"/>
        <a:ext cx="1797199" cy="11981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A0A90-CBF6-4210-925C-D1AB276D2FF2}">
      <dsp:nvSpPr>
        <dsp:cNvPr id="0" name=""/>
        <dsp:cNvSpPr/>
      </dsp:nvSpPr>
      <dsp:spPr>
        <a:xfrm>
          <a:off x="-5119967" y="-784317"/>
          <a:ext cx="6097228" cy="6097228"/>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BD537C-AB74-44CF-9F41-501595B47D88}">
      <dsp:nvSpPr>
        <dsp:cNvPr id="0" name=""/>
        <dsp:cNvSpPr/>
      </dsp:nvSpPr>
      <dsp:spPr>
        <a:xfrm>
          <a:off x="364521" y="238475"/>
          <a:ext cx="10874010" cy="4767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436"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dirty="0">
              <a:solidFill>
                <a:schemeClr val="bg1"/>
              </a:solidFill>
            </a:rPr>
            <a:t>Empfehlung des DFB: In allen Spielklassen des Landesverbandes (unterhalb der Regionalliga)</a:t>
          </a:r>
        </a:p>
      </dsp:txBody>
      <dsp:txXfrm>
        <a:off x="364521" y="238475"/>
        <a:ext cx="10874010" cy="476770"/>
      </dsp:txXfrm>
    </dsp:sp>
    <dsp:sp modelId="{7A00C010-312D-490E-9115-93628CB5333A}">
      <dsp:nvSpPr>
        <dsp:cNvPr id="0" name=""/>
        <dsp:cNvSpPr/>
      </dsp:nvSpPr>
      <dsp:spPr>
        <a:xfrm>
          <a:off x="66540" y="178879"/>
          <a:ext cx="595962" cy="59596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589F82-7839-4A58-893C-F6E421CBC718}">
      <dsp:nvSpPr>
        <dsp:cNvPr id="0" name=""/>
        <dsp:cNvSpPr/>
      </dsp:nvSpPr>
      <dsp:spPr>
        <a:xfrm>
          <a:off x="756698" y="953540"/>
          <a:ext cx="10481834" cy="4767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436"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a:t>Bei sich anbahnender Eskalation</a:t>
          </a:r>
          <a:endParaRPr lang="de-DE" sz="1800" kern="1200"/>
        </a:p>
      </dsp:txBody>
      <dsp:txXfrm>
        <a:off x="756698" y="953540"/>
        <a:ext cx="10481834" cy="476770"/>
      </dsp:txXfrm>
    </dsp:sp>
    <dsp:sp modelId="{920F25F7-FC36-44A0-942D-1A7A50A1EE9E}">
      <dsp:nvSpPr>
        <dsp:cNvPr id="0" name=""/>
        <dsp:cNvSpPr/>
      </dsp:nvSpPr>
      <dsp:spPr>
        <a:xfrm>
          <a:off x="458716" y="893944"/>
          <a:ext cx="595962" cy="59596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B321C4-245C-4029-8BCC-0780E291E5C3}">
      <dsp:nvSpPr>
        <dsp:cNvPr id="0" name=""/>
        <dsp:cNvSpPr/>
      </dsp:nvSpPr>
      <dsp:spPr>
        <a:xfrm>
          <a:off x="936030" y="1668605"/>
          <a:ext cx="10302502" cy="4767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436"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a:t>Unsportlichkeiten und Tätlichkeiten, die zur Eskalation führen können</a:t>
          </a:r>
          <a:endParaRPr lang="de-DE" sz="1800" kern="1200"/>
        </a:p>
      </dsp:txBody>
      <dsp:txXfrm>
        <a:off x="936030" y="1668605"/>
        <a:ext cx="10302502" cy="476770"/>
      </dsp:txXfrm>
    </dsp:sp>
    <dsp:sp modelId="{A488D124-5E42-45F4-9621-6EF9E57EAAAD}">
      <dsp:nvSpPr>
        <dsp:cNvPr id="0" name=""/>
        <dsp:cNvSpPr/>
      </dsp:nvSpPr>
      <dsp:spPr>
        <a:xfrm>
          <a:off x="638049" y="1609009"/>
          <a:ext cx="595962" cy="59596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E0BA26-C87C-4FA2-A3A4-5836BC17C655}">
      <dsp:nvSpPr>
        <dsp:cNvPr id="0" name=""/>
        <dsp:cNvSpPr/>
      </dsp:nvSpPr>
      <dsp:spPr>
        <a:xfrm>
          <a:off x="936030" y="2383217"/>
          <a:ext cx="10302502" cy="4767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436"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a:t>Rudelbildungen</a:t>
          </a:r>
          <a:endParaRPr lang="de-DE" sz="1800" kern="1200"/>
        </a:p>
      </dsp:txBody>
      <dsp:txXfrm>
        <a:off x="936030" y="2383217"/>
        <a:ext cx="10302502" cy="476770"/>
      </dsp:txXfrm>
    </dsp:sp>
    <dsp:sp modelId="{1A1E3E31-2EDA-44B5-A58E-390DAB25E77F}">
      <dsp:nvSpPr>
        <dsp:cNvPr id="0" name=""/>
        <dsp:cNvSpPr/>
      </dsp:nvSpPr>
      <dsp:spPr>
        <a:xfrm>
          <a:off x="638049" y="2323621"/>
          <a:ext cx="595962" cy="59596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346AC5-4119-4CE3-92FB-4063717FDF76}">
      <dsp:nvSpPr>
        <dsp:cNvPr id="0" name=""/>
        <dsp:cNvSpPr/>
      </dsp:nvSpPr>
      <dsp:spPr>
        <a:xfrm>
          <a:off x="756698" y="3098282"/>
          <a:ext cx="10481834" cy="4767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436"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a:t>Massive verbale Anfeindungen von außen</a:t>
          </a:r>
          <a:endParaRPr lang="de-DE" sz="1800" kern="1200"/>
        </a:p>
      </dsp:txBody>
      <dsp:txXfrm>
        <a:off x="756698" y="3098282"/>
        <a:ext cx="10481834" cy="476770"/>
      </dsp:txXfrm>
    </dsp:sp>
    <dsp:sp modelId="{1F9A2851-0EB2-495E-9C1F-EC23D027FF9D}">
      <dsp:nvSpPr>
        <dsp:cNvPr id="0" name=""/>
        <dsp:cNvSpPr/>
      </dsp:nvSpPr>
      <dsp:spPr>
        <a:xfrm>
          <a:off x="458716" y="3038685"/>
          <a:ext cx="595962" cy="59596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7588EF-A1B0-4BEA-A8A4-35EE6D2B5241}">
      <dsp:nvSpPr>
        <dsp:cNvPr id="0" name=""/>
        <dsp:cNvSpPr/>
      </dsp:nvSpPr>
      <dsp:spPr>
        <a:xfrm>
          <a:off x="364521" y="3813347"/>
          <a:ext cx="10874010" cy="4767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436"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a:t>„[…] heftige Auseinandersetzungen, die die Sicherheit der Spieler und Spieloffiziellen gefährden.“ (Zitat IFAB)</a:t>
          </a:r>
          <a:endParaRPr lang="de-DE" sz="1800" kern="1200"/>
        </a:p>
      </dsp:txBody>
      <dsp:txXfrm>
        <a:off x="364521" y="3813347"/>
        <a:ext cx="10874010" cy="476770"/>
      </dsp:txXfrm>
    </dsp:sp>
    <dsp:sp modelId="{04233413-EFAE-4528-9B02-72402D3F3588}">
      <dsp:nvSpPr>
        <dsp:cNvPr id="0" name=""/>
        <dsp:cNvSpPr/>
      </dsp:nvSpPr>
      <dsp:spPr>
        <a:xfrm>
          <a:off x="66540" y="3753750"/>
          <a:ext cx="595962" cy="59596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8630D-A7D4-449D-A96A-82DA102AD577}">
      <dsp:nvSpPr>
        <dsp:cNvPr id="0" name=""/>
        <dsp:cNvSpPr/>
      </dsp:nvSpPr>
      <dsp:spPr>
        <a:xfrm>
          <a:off x="0" y="295219"/>
          <a:ext cx="6945859" cy="19492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de-DE" sz="4900" b="1" kern="1200"/>
            <a:t>Unterbrechung des Spiels</a:t>
          </a:r>
          <a:endParaRPr lang="de-DE" sz="4900" kern="1200"/>
        </a:p>
      </dsp:txBody>
      <dsp:txXfrm>
        <a:off x="95153" y="390372"/>
        <a:ext cx="6755553" cy="1758914"/>
      </dsp:txXfrm>
    </dsp:sp>
    <dsp:sp modelId="{84494E65-0FE1-4739-A407-7BA19EC4682E}">
      <dsp:nvSpPr>
        <dsp:cNvPr id="0" name=""/>
        <dsp:cNvSpPr/>
      </dsp:nvSpPr>
      <dsp:spPr>
        <a:xfrm>
          <a:off x="0" y="2385559"/>
          <a:ext cx="6945859" cy="19492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de-DE" sz="4900" b="1" kern="1200"/>
            <a:t>Schiri gibt neues Zeichen</a:t>
          </a:r>
          <a:r>
            <a:rPr lang="de-DE" sz="4900" b="1" kern="1200">
              <a:solidFill>
                <a:srgbClr val="FF0000"/>
              </a:solidFill>
            </a:rPr>
            <a:t> </a:t>
          </a:r>
          <a:r>
            <a:rPr lang="de-DE" sz="4900" b="1" kern="1200"/>
            <a:t>(vgl. Abb. 1 &amp; anschl. 2)</a:t>
          </a:r>
          <a:endParaRPr lang="de-DE" sz="4900" kern="1200"/>
        </a:p>
      </dsp:txBody>
      <dsp:txXfrm>
        <a:off x="95153" y="2480712"/>
        <a:ext cx="6755553" cy="17589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72A5D-350E-4289-8362-F61C846A25B9}">
      <dsp:nvSpPr>
        <dsp:cNvPr id="0" name=""/>
        <dsp:cNvSpPr/>
      </dsp:nvSpPr>
      <dsp:spPr>
        <a:xfrm>
          <a:off x="4142595" y="202342"/>
          <a:ext cx="4015725" cy="139460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80500-A0F4-4BF6-AA9D-F2E941A29BCC}">
      <dsp:nvSpPr>
        <dsp:cNvPr id="0" name=""/>
        <dsp:cNvSpPr/>
      </dsp:nvSpPr>
      <dsp:spPr>
        <a:xfrm>
          <a:off x="5767563" y="3617266"/>
          <a:ext cx="778241" cy="498074"/>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D4DC00-306E-443F-9EA0-6324C419188A}">
      <dsp:nvSpPr>
        <dsp:cNvPr id="0" name=""/>
        <dsp:cNvSpPr/>
      </dsp:nvSpPr>
      <dsp:spPr>
        <a:xfrm>
          <a:off x="4288904" y="4015725"/>
          <a:ext cx="3735558" cy="933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de-DE" sz="3100" b="1" kern="1200"/>
            <a:t>DFB-STOPP-Konzept</a:t>
          </a:r>
          <a:endParaRPr lang="de-DE" sz="3100" kern="1200"/>
        </a:p>
      </dsp:txBody>
      <dsp:txXfrm>
        <a:off x="4288904" y="4015725"/>
        <a:ext cx="3735558" cy="933889"/>
      </dsp:txXfrm>
    </dsp:sp>
    <dsp:sp modelId="{3E59F56E-3EDF-4BF7-81C1-A230035EB442}">
      <dsp:nvSpPr>
        <dsp:cNvPr id="0" name=""/>
        <dsp:cNvSpPr/>
      </dsp:nvSpPr>
      <dsp:spPr>
        <a:xfrm>
          <a:off x="5602576" y="1704659"/>
          <a:ext cx="1400834" cy="14008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1" kern="1200"/>
            <a:t>Rudelbildungen</a:t>
          </a:r>
          <a:endParaRPr lang="de-DE" sz="1000" kern="1200"/>
        </a:p>
      </dsp:txBody>
      <dsp:txXfrm>
        <a:off x="5807723" y="1909806"/>
        <a:ext cx="990540" cy="990540"/>
      </dsp:txXfrm>
    </dsp:sp>
    <dsp:sp modelId="{B8A18038-785B-4427-9283-2ABDA4C1F9D2}">
      <dsp:nvSpPr>
        <dsp:cNvPr id="0" name=""/>
        <dsp:cNvSpPr/>
      </dsp:nvSpPr>
      <dsp:spPr>
        <a:xfrm>
          <a:off x="4536505" y="672956"/>
          <a:ext cx="1400834" cy="14008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1" kern="1200"/>
            <a:t>Wiederholtes Anfachen oder andauerndes unsportliches Verhalten</a:t>
          </a:r>
          <a:endParaRPr lang="de-DE" sz="1000" kern="1200"/>
        </a:p>
      </dsp:txBody>
      <dsp:txXfrm>
        <a:off x="4741652" y="878103"/>
        <a:ext cx="990540" cy="990540"/>
      </dsp:txXfrm>
    </dsp:sp>
    <dsp:sp modelId="{8E0B1CBE-D24C-44F9-B502-FB385E9F644B}">
      <dsp:nvSpPr>
        <dsp:cNvPr id="0" name=""/>
        <dsp:cNvSpPr/>
      </dsp:nvSpPr>
      <dsp:spPr>
        <a:xfrm>
          <a:off x="6032165" y="280235"/>
          <a:ext cx="1400834" cy="14008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1" kern="1200"/>
            <a:t>Außenwirksames, lautes und aggressives Verhalten verschiedener Personen</a:t>
          </a:r>
          <a:endParaRPr lang="de-DE" sz="1000" kern="1200"/>
        </a:p>
      </dsp:txBody>
      <dsp:txXfrm>
        <a:off x="6237312" y="485382"/>
        <a:ext cx="990540" cy="990540"/>
      </dsp:txXfrm>
    </dsp:sp>
    <dsp:sp modelId="{BA9E16DC-0F30-4F30-8C23-CB34A7A8D3F6}">
      <dsp:nvSpPr>
        <dsp:cNvPr id="0" name=""/>
        <dsp:cNvSpPr/>
      </dsp:nvSpPr>
      <dsp:spPr>
        <a:xfrm>
          <a:off x="3977608" y="31129"/>
          <a:ext cx="4358151" cy="3486521"/>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50944-76A5-492E-B507-665FC2AD7B04}">
      <dsp:nvSpPr>
        <dsp:cNvPr id="0" name=""/>
        <dsp:cNvSpPr/>
      </dsp:nvSpPr>
      <dsp:spPr>
        <a:xfrm>
          <a:off x="5495" y="1581690"/>
          <a:ext cx="1655221" cy="13652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de-DE" sz="1200" kern="1200"/>
            <a:t>Umsetzung des DFB-STOPP-KONZEPTs</a:t>
          </a:r>
        </a:p>
      </dsp:txBody>
      <dsp:txXfrm>
        <a:off x="36912" y="1613107"/>
        <a:ext cx="1592387" cy="1009832"/>
      </dsp:txXfrm>
    </dsp:sp>
    <dsp:sp modelId="{7B96B8EF-3F4A-49A1-98AA-1E0787838C56}">
      <dsp:nvSpPr>
        <dsp:cNvPr id="0" name=""/>
        <dsp:cNvSpPr/>
      </dsp:nvSpPr>
      <dsp:spPr>
        <a:xfrm>
          <a:off x="911765" y="1820927"/>
          <a:ext cx="1952322" cy="1952322"/>
        </a:xfrm>
        <a:prstGeom prst="leftCircularArrow">
          <a:avLst>
            <a:gd name="adj1" fmla="val 3800"/>
            <a:gd name="adj2" fmla="val 474879"/>
            <a:gd name="adj3" fmla="val 2250390"/>
            <a:gd name="adj4" fmla="val 9024489"/>
            <a:gd name="adj5" fmla="val 4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766C97-509A-4C62-B64B-2FC33B31EE95}">
      <dsp:nvSpPr>
        <dsp:cNvPr id="0" name=""/>
        <dsp:cNvSpPr/>
      </dsp:nvSpPr>
      <dsp:spPr>
        <a:xfrm>
          <a:off x="373322" y="2654356"/>
          <a:ext cx="1471308" cy="5850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de-DE" sz="1100" b="1" kern="1200"/>
            <a:t>Start durch Zeichen des Schiris</a:t>
          </a:r>
          <a:endParaRPr lang="de-DE" sz="1100" kern="1200"/>
        </a:p>
      </dsp:txBody>
      <dsp:txXfrm>
        <a:off x="390459" y="2671493"/>
        <a:ext cx="1437034" cy="550816"/>
      </dsp:txXfrm>
    </dsp:sp>
    <dsp:sp modelId="{D38B82B2-17CE-4664-94A0-6B9EB2F60E6E}">
      <dsp:nvSpPr>
        <dsp:cNvPr id="0" name=""/>
        <dsp:cNvSpPr/>
      </dsp:nvSpPr>
      <dsp:spPr>
        <a:xfrm>
          <a:off x="2197897" y="1581690"/>
          <a:ext cx="1655221" cy="13652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de-DE" sz="1200" kern="1200"/>
            <a:t>Bei äußeren Einflüssen bestimmt der Schiri ggfs. einen anderen Ort</a:t>
          </a:r>
        </a:p>
      </dsp:txBody>
      <dsp:txXfrm>
        <a:off x="2229314" y="1905653"/>
        <a:ext cx="1592387" cy="1009832"/>
      </dsp:txXfrm>
    </dsp:sp>
    <dsp:sp modelId="{F25BCB7C-964B-4CF4-ADCD-88879D29C6B1}">
      <dsp:nvSpPr>
        <dsp:cNvPr id="0" name=""/>
        <dsp:cNvSpPr/>
      </dsp:nvSpPr>
      <dsp:spPr>
        <a:xfrm>
          <a:off x="3084507" y="649830"/>
          <a:ext cx="2332905" cy="2332905"/>
        </a:xfrm>
        <a:prstGeom prst="circularArrow">
          <a:avLst>
            <a:gd name="adj1" fmla="val 3180"/>
            <a:gd name="adj2" fmla="val 391576"/>
            <a:gd name="adj3" fmla="val 19399550"/>
            <a:gd name="adj4" fmla="val 12542147"/>
            <a:gd name="adj5" fmla="val 37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8BE75D-BA99-47D3-935F-F671A672F8A9}">
      <dsp:nvSpPr>
        <dsp:cNvPr id="0" name=""/>
        <dsp:cNvSpPr/>
      </dsp:nvSpPr>
      <dsp:spPr>
        <a:xfrm>
          <a:off x="2418784" y="1289145"/>
          <a:ext cx="1765187" cy="5850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de-DE" sz="1100" b="1" kern="1200"/>
            <a:t>Alle Spieler*innen müssen in den eigenen Strafraum laufen</a:t>
          </a:r>
          <a:endParaRPr lang="de-DE" sz="1100" kern="1200"/>
        </a:p>
      </dsp:txBody>
      <dsp:txXfrm>
        <a:off x="2435921" y="1306282"/>
        <a:ext cx="1730913" cy="550816"/>
      </dsp:txXfrm>
    </dsp:sp>
    <dsp:sp modelId="{DCDBD603-23DE-4632-AC89-EDC6C8C24D6C}">
      <dsp:nvSpPr>
        <dsp:cNvPr id="0" name=""/>
        <dsp:cNvSpPr/>
      </dsp:nvSpPr>
      <dsp:spPr>
        <a:xfrm>
          <a:off x="4537239" y="1563359"/>
          <a:ext cx="1655221" cy="13652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E7A5F5-7C37-4422-B299-4D0340C9C8CC}">
      <dsp:nvSpPr>
        <dsp:cNvPr id="0" name=""/>
        <dsp:cNvSpPr/>
      </dsp:nvSpPr>
      <dsp:spPr>
        <a:xfrm>
          <a:off x="5441334" y="1766649"/>
          <a:ext cx="2061309" cy="2061309"/>
        </a:xfrm>
        <a:prstGeom prst="leftCircularArrow">
          <a:avLst>
            <a:gd name="adj1" fmla="val 3599"/>
            <a:gd name="adj2" fmla="val 447608"/>
            <a:gd name="adj3" fmla="val 2259599"/>
            <a:gd name="adj4" fmla="val 9060969"/>
            <a:gd name="adj5" fmla="val 41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48EE05-B43B-4923-A23B-ED384B315B95}">
      <dsp:nvSpPr>
        <dsp:cNvPr id="0" name=""/>
        <dsp:cNvSpPr/>
      </dsp:nvSpPr>
      <dsp:spPr>
        <a:xfrm>
          <a:off x="4905066" y="2599364"/>
          <a:ext cx="1471308" cy="658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de-DE" sz="1100" b="1" kern="1200"/>
            <a:t>Alle Spieler*innen, die den Strafraum unerlaubt verlassen, werden verwarnt</a:t>
          </a:r>
          <a:endParaRPr lang="de-DE" sz="1100" kern="1200"/>
        </a:p>
      </dsp:txBody>
      <dsp:txXfrm>
        <a:off x="4924350" y="2618648"/>
        <a:ext cx="1432740" cy="619846"/>
      </dsp:txXfrm>
    </dsp:sp>
    <dsp:sp modelId="{D9E828A5-C586-48DF-A186-8A05EDC8B4DC}">
      <dsp:nvSpPr>
        <dsp:cNvPr id="0" name=""/>
        <dsp:cNvSpPr/>
      </dsp:nvSpPr>
      <dsp:spPr>
        <a:xfrm>
          <a:off x="6729641" y="1426793"/>
          <a:ext cx="1844578" cy="17413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de-DE" sz="1200" kern="1200" dirty="0"/>
            <a:t>Kapitäne, Trainer*innen, Ordner*innen, Spielausschuss, weitere erforderlich erscheinende Personen</a:t>
          </a:r>
        </a:p>
      </dsp:txBody>
      <dsp:txXfrm>
        <a:off x="6769715" y="1840018"/>
        <a:ext cx="1764430" cy="1288069"/>
      </dsp:txXfrm>
    </dsp:sp>
    <dsp:sp modelId="{B578EDAF-C6E1-4C91-90ED-508EE17FB535}">
      <dsp:nvSpPr>
        <dsp:cNvPr id="0" name=""/>
        <dsp:cNvSpPr/>
      </dsp:nvSpPr>
      <dsp:spPr>
        <a:xfrm>
          <a:off x="7688539" y="581964"/>
          <a:ext cx="2527117" cy="2527117"/>
        </a:xfrm>
        <a:prstGeom prst="circularArrow">
          <a:avLst>
            <a:gd name="adj1" fmla="val 2936"/>
            <a:gd name="adj2" fmla="val 359409"/>
            <a:gd name="adj3" fmla="val 19491753"/>
            <a:gd name="adj4" fmla="val 12602183"/>
            <a:gd name="adj5" fmla="val 34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CD6C49-43AD-4F70-9DF4-A913E08ECA90}">
      <dsp:nvSpPr>
        <dsp:cNvPr id="0" name=""/>
        <dsp:cNvSpPr/>
      </dsp:nvSpPr>
      <dsp:spPr>
        <a:xfrm>
          <a:off x="6932718" y="1253277"/>
          <a:ext cx="1990164" cy="7231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de-DE" sz="1100" b="1" kern="1200" dirty="0"/>
            <a:t>Der*Die Schiedsrichter*in weist an, wer sich im Mittelkreis </a:t>
          </a:r>
          <a:r>
            <a:rPr lang="de-DE" sz="1100" b="1" kern="1200"/>
            <a:t>versammeln soll</a:t>
          </a:r>
          <a:endParaRPr lang="de-DE" sz="1100" kern="1200" dirty="0"/>
        </a:p>
      </dsp:txBody>
      <dsp:txXfrm>
        <a:off x="6953899" y="1274458"/>
        <a:ext cx="1947802" cy="680827"/>
      </dsp:txXfrm>
    </dsp:sp>
    <dsp:sp modelId="{6300FC25-8ED2-4043-BB56-990DAB60E372}">
      <dsp:nvSpPr>
        <dsp:cNvPr id="0" name=""/>
        <dsp:cNvSpPr/>
      </dsp:nvSpPr>
      <dsp:spPr>
        <a:xfrm>
          <a:off x="9276150" y="1561787"/>
          <a:ext cx="1768057" cy="13652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de-DE" sz="1100" kern="1200"/>
            <a:t>Ein*e Teamoffizielle*r darf Getränke zu den Spieler*innen bringen bzw. Behandlungen durchführen.</a:t>
          </a:r>
        </a:p>
      </dsp:txBody>
      <dsp:txXfrm>
        <a:off x="9307567" y="1593204"/>
        <a:ext cx="1705223" cy="1009832"/>
      </dsp:txXfrm>
    </dsp:sp>
    <dsp:sp modelId="{9C84DE13-ECD4-4F4C-8AD2-727ECF2F837B}">
      <dsp:nvSpPr>
        <dsp:cNvPr id="0" name=""/>
        <dsp:cNvSpPr/>
      </dsp:nvSpPr>
      <dsp:spPr>
        <a:xfrm>
          <a:off x="9399101" y="2597086"/>
          <a:ext cx="2084887" cy="6647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de-DE" sz="1100" b="1" kern="1200"/>
            <a:t>Alle anderen Teamoffiziellen und Auswechselspieler*innen bleiben an deren Bank (in der technischen Zone)</a:t>
          </a:r>
          <a:endParaRPr lang="de-DE" sz="1100" kern="1200"/>
        </a:p>
      </dsp:txBody>
      <dsp:txXfrm>
        <a:off x="9418569" y="2616554"/>
        <a:ext cx="2045951" cy="6257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umsplatzhalter 2"/>
          <p:cNvSpPr>
            <a:spLocks noGrp="1"/>
          </p:cNvSpPr>
          <p:nvPr>
            <p:ph type="dt" idx="1"/>
          </p:nvPr>
        </p:nvSpPr>
        <p:spPr>
          <a:xfrm>
            <a:off x="336550" y="8820472"/>
            <a:ext cx="716186" cy="138499"/>
          </a:xfrm>
          <a:prstGeom prst="rect">
            <a:avLst/>
          </a:prstGeom>
        </p:spPr>
        <p:txBody>
          <a:bodyPr vert="horz" wrap="square" lIns="0" tIns="0" rIns="0" bIns="0" rtlCol="0">
            <a:spAutoFit/>
          </a:bodyPr>
          <a:lstStyle>
            <a:lvl1pPr algn="l">
              <a:defRPr sz="900">
                <a:latin typeface="+mj-lt"/>
              </a:defRPr>
            </a:lvl1pPr>
          </a:lstStyle>
          <a:p>
            <a:fld id="{56B1D6A0-B199-4BE9-8871-68D3671DF234}" type="datetimeFigureOut">
              <a:rPr lang="de-DE" smtClean="0"/>
              <a:pPr/>
              <a:t>17.06.2024</a:t>
            </a:fld>
            <a:endParaRPr lang="de-DE"/>
          </a:p>
        </p:txBody>
      </p:sp>
      <p:sp>
        <p:nvSpPr>
          <p:cNvPr id="7" name="Foliennummernplatzhalter 6"/>
          <p:cNvSpPr>
            <a:spLocks noGrp="1"/>
          </p:cNvSpPr>
          <p:nvPr>
            <p:ph type="sldNum" sz="quarter" idx="3"/>
          </p:nvPr>
        </p:nvSpPr>
        <p:spPr>
          <a:xfrm>
            <a:off x="5805264" y="8820472"/>
            <a:ext cx="720080" cy="138499"/>
          </a:xfrm>
          <a:prstGeom prst="rect">
            <a:avLst/>
          </a:prstGeom>
        </p:spPr>
        <p:txBody>
          <a:bodyPr vert="horz" wrap="square" lIns="0" tIns="0" rIns="0" bIns="0" rtlCol="0" anchor="b">
            <a:spAutoFit/>
          </a:bodyPr>
          <a:lstStyle>
            <a:lvl1pPr algn="r">
              <a:defRPr sz="900" b="1">
                <a:solidFill>
                  <a:schemeClr val="accent2"/>
                </a:solidFill>
                <a:latin typeface="+mj-lt"/>
              </a:defRPr>
            </a:lvl1pPr>
          </a:lstStyle>
          <a:p>
            <a:r>
              <a:rPr lang="de-DE"/>
              <a:t>Seite </a:t>
            </a:r>
            <a:fld id="{3695953A-7051-472F-A115-FF03055D9F32}" type="slidenum">
              <a:rPr lang="de-DE" smtClean="0"/>
              <a:pPr/>
              <a:t>‹Nr.›</a:t>
            </a:fld>
            <a:endParaRPr lang="de-DE"/>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5952550" y="215516"/>
            <a:ext cx="576155" cy="576064"/>
          </a:xfrm>
          <a:prstGeom prst="rect">
            <a:avLst/>
          </a:prstGeom>
        </p:spPr>
      </p:pic>
    </p:spTree>
    <p:extLst>
      <p:ext uri="{BB962C8B-B14F-4D97-AF65-F5344CB8AC3E}">
        <p14:creationId xmlns:p14="http://schemas.microsoft.com/office/powerpoint/2010/main" val="414513932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2" userDrawn="1">
          <p15:clr>
            <a:srgbClr val="F26B43"/>
          </p15:clr>
        </p15:guide>
        <p15:guide id="3" pos="4113"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336550" y="8820472"/>
            <a:ext cx="716186" cy="138499"/>
          </a:xfrm>
          <a:prstGeom prst="rect">
            <a:avLst/>
          </a:prstGeom>
        </p:spPr>
        <p:txBody>
          <a:bodyPr vert="horz" wrap="square" lIns="0" tIns="0" rIns="0" bIns="0" rtlCol="0">
            <a:spAutoFit/>
          </a:bodyPr>
          <a:lstStyle>
            <a:lvl1pPr algn="l">
              <a:defRPr sz="900">
                <a:latin typeface="+mj-lt"/>
              </a:defRPr>
            </a:lvl1pPr>
          </a:lstStyle>
          <a:p>
            <a:fld id="{56B1D6A0-B199-4BE9-8871-68D3671DF234}" type="datetimeFigureOut">
              <a:rPr lang="de-DE" smtClean="0"/>
              <a:pPr/>
              <a:t>17.06.2024</a:t>
            </a:fld>
            <a:endParaRPr lang="de-DE"/>
          </a:p>
        </p:txBody>
      </p:sp>
      <p:sp>
        <p:nvSpPr>
          <p:cNvPr id="4" name="Folienbildplatzhalter 3"/>
          <p:cNvSpPr>
            <a:spLocks noGrp="1" noRot="1" noChangeAspect="1"/>
          </p:cNvSpPr>
          <p:nvPr>
            <p:ph type="sldImg" idx="2"/>
          </p:nvPr>
        </p:nvSpPr>
        <p:spPr>
          <a:xfrm>
            <a:off x="336550" y="946150"/>
            <a:ext cx="6188075" cy="348138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336550" y="4724586"/>
            <a:ext cx="6188794" cy="3879862"/>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5"/>
          </p:nvPr>
        </p:nvSpPr>
        <p:spPr>
          <a:xfrm>
            <a:off x="5805264" y="8820472"/>
            <a:ext cx="720080" cy="138499"/>
          </a:xfrm>
          <a:prstGeom prst="rect">
            <a:avLst/>
          </a:prstGeom>
        </p:spPr>
        <p:txBody>
          <a:bodyPr vert="horz" wrap="square" lIns="0" tIns="0" rIns="0" bIns="0" rtlCol="0" anchor="b">
            <a:spAutoFit/>
          </a:bodyPr>
          <a:lstStyle>
            <a:lvl1pPr algn="r">
              <a:defRPr sz="900" b="1">
                <a:solidFill>
                  <a:schemeClr val="accent2"/>
                </a:solidFill>
                <a:latin typeface="+mj-lt"/>
              </a:defRPr>
            </a:lvl1pPr>
          </a:lstStyle>
          <a:p>
            <a:r>
              <a:rPr lang="de-DE"/>
              <a:t>Seite </a:t>
            </a:r>
            <a:fld id="{3695953A-7051-472F-A115-FF03055D9F32}" type="slidenum">
              <a:rPr lang="de-DE" smtClean="0"/>
              <a:pPr/>
              <a:t>‹Nr.›</a:t>
            </a:fld>
            <a:endParaRPr lang="de-DE"/>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5952550" y="215516"/>
            <a:ext cx="576155" cy="576064"/>
          </a:xfrm>
          <a:prstGeom prst="rect">
            <a:avLst/>
          </a:prstGeom>
        </p:spPr>
      </p:pic>
    </p:spTree>
    <p:extLst>
      <p:ext uri="{BB962C8B-B14F-4D97-AF65-F5344CB8AC3E}">
        <p14:creationId xmlns:p14="http://schemas.microsoft.com/office/powerpoint/2010/main" val="400481757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200"/>
      </a:spcBef>
      <a:defRPr sz="1200" b="1" kern="1200">
        <a:solidFill>
          <a:schemeClr val="accent2"/>
        </a:solidFill>
        <a:latin typeface="+mj-lt"/>
        <a:ea typeface="+mn-ea"/>
        <a:cs typeface="+mn-cs"/>
      </a:defRPr>
    </a:lvl1pPr>
    <a:lvl2pPr marL="0" indent="0" algn="l" defTabSz="914400" rtl="0" eaLnBrk="1" latinLnBrk="0" hangingPunct="1">
      <a:spcBef>
        <a:spcPts val="600"/>
      </a:spcBef>
      <a:defRPr sz="1200" kern="1200">
        <a:solidFill>
          <a:schemeClr val="tx1"/>
        </a:solidFill>
        <a:latin typeface="+mj-lt"/>
        <a:ea typeface="+mn-ea"/>
        <a:cs typeface="+mn-cs"/>
      </a:defRPr>
    </a:lvl2pPr>
    <a:lvl3pPr marL="180000" indent="-180000" algn="l" defTabSz="914400" rtl="0" eaLnBrk="1" latinLnBrk="0" hangingPunct="1">
      <a:spcBef>
        <a:spcPts val="300"/>
      </a:spcBef>
      <a:buClr>
        <a:schemeClr val="accent2"/>
      </a:buClr>
      <a:buFont typeface="DFB Sans Ofc" panose="020B0503030500020204"/>
      <a:buChar char="›"/>
      <a:defRPr sz="1200" kern="1200">
        <a:solidFill>
          <a:schemeClr val="tx1"/>
        </a:solidFill>
        <a:latin typeface="+mj-lt"/>
        <a:ea typeface="+mn-ea"/>
        <a:cs typeface="+mn-cs"/>
      </a:defRPr>
    </a:lvl3pPr>
    <a:lvl4pPr marL="360000" indent="-180000" algn="l" defTabSz="914400" rtl="0" eaLnBrk="1" latinLnBrk="0" hangingPunct="1">
      <a:spcBef>
        <a:spcPts val="300"/>
      </a:spcBef>
      <a:buClr>
        <a:schemeClr val="accent2"/>
      </a:buClr>
      <a:buFont typeface="DFB Sans Ofc" panose="020B0503030500020204"/>
      <a:buChar char="›"/>
      <a:defRPr sz="1200" kern="1200">
        <a:solidFill>
          <a:schemeClr val="tx1"/>
        </a:solidFill>
        <a:latin typeface="+mj-lt"/>
        <a:ea typeface="+mn-ea"/>
        <a:cs typeface="+mn-cs"/>
      </a:defRPr>
    </a:lvl4pPr>
    <a:lvl5pPr marL="270000" indent="-270000" algn="l" defTabSz="914400" rtl="0" eaLnBrk="1" latinLnBrk="0" hangingPunct="1">
      <a:spcBef>
        <a:spcPts val="600"/>
      </a:spcBef>
      <a:buClr>
        <a:schemeClr val="accent2"/>
      </a:buClr>
      <a:buFont typeface="Arial" panose="020B0604020202020204" pitchFamily="34" charset="0"/>
      <a:buChar char="→"/>
      <a:defRPr sz="1200" kern="1200">
        <a:solidFill>
          <a:schemeClr val="tx1"/>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3" pos="2140" userDrawn="1">
          <p15:clr>
            <a:srgbClr val="F26B43"/>
          </p15:clr>
        </p15:guide>
        <p15:guide id="4" pos="212" userDrawn="1">
          <p15:clr>
            <a:srgbClr val="F26B43"/>
          </p15:clr>
        </p15:guide>
        <p15:guide id="5" pos="4113"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444843" y="3756944"/>
            <a:ext cx="11301057" cy="1025922"/>
          </a:xfrm>
        </p:spPr>
        <p:txBody>
          <a:bodyPr anchor="b" anchorCtr="0"/>
          <a:lstStyle>
            <a:lvl1pPr>
              <a:lnSpc>
                <a:spcPts val="4000"/>
              </a:lnSpc>
              <a:defRPr sz="3699" baseline="0"/>
            </a:lvl1pPr>
          </a:lstStyle>
          <a:p>
            <a:r>
              <a:rPr lang="de-DE" noProof="0"/>
              <a:t>Mastertitelformat bearbeiten</a:t>
            </a:r>
          </a:p>
        </p:txBody>
      </p:sp>
      <p:sp>
        <p:nvSpPr>
          <p:cNvPr id="3" name="Untertitel 2"/>
          <p:cNvSpPr>
            <a:spLocks noGrp="1"/>
          </p:cNvSpPr>
          <p:nvPr>
            <p:ph type="subTitle" idx="1"/>
          </p:nvPr>
        </p:nvSpPr>
        <p:spPr bwMode="gray">
          <a:xfrm>
            <a:off x="444843" y="4981934"/>
            <a:ext cx="11301057" cy="256480"/>
          </a:xfrm>
        </p:spPr>
        <p:txBody>
          <a:bodyPr>
            <a:spAutoFit/>
          </a:bodyPr>
          <a:lstStyle>
            <a:lvl1pPr marL="0" indent="0" algn="l">
              <a:spcBef>
                <a:spcPts val="0"/>
              </a:spcBef>
              <a:buNone/>
              <a:defRPr b="1" i="0" cap="all" spc="230" baseline="0">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de-DE" noProof="0"/>
              <a:t>Master-Untertitelformat bearbeiten</a:t>
            </a:r>
          </a:p>
        </p:txBody>
      </p:sp>
      <p:sp>
        <p:nvSpPr>
          <p:cNvPr id="10" name="Textplatzhalter 9"/>
          <p:cNvSpPr>
            <a:spLocks noGrp="1"/>
          </p:cNvSpPr>
          <p:nvPr>
            <p:ph type="body" sz="quarter" idx="10"/>
          </p:nvPr>
        </p:nvSpPr>
        <p:spPr bwMode="gray">
          <a:xfrm>
            <a:off x="444843" y="5428557"/>
            <a:ext cx="11301057" cy="205184"/>
          </a:xfrm>
        </p:spPr>
        <p:txBody>
          <a:bodyPr/>
          <a:lstStyle>
            <a:lvl1pPr marL="0" indent="0">
              <a:lnSpc>
                <a:spcPts val="1600"/>
              </a:lnSpc>
              <a:spcBef>
                <a:spcPts val="100"/>
              </a:spcBef>
              <a:buFont typeface="+mj-lt"/>
              <a:buNone/>
              <a:defRPr sz="1200" b="1">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Mastertextformat bearbeiten</a:t>
            </a: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466164" y="563254"/>
            <a:ext cx="1259672" cy="1370141"/>
          </a:xfrm>
          <a:prstGeom prst="rect">
            <a:avLst/>
          </a:prstGeom>
        </p:spPr>
      </p:pic>
      <p:grpSp>
        <p:nvGrpSpPr>
          <p:cNvPr id="18" name="Gruppieren 17"/>
          <p:cNvGrpSpPr/>
          <p:nvPr userDrawn="1"/>
        </p:nvGrpSpPr>
        <p:grpSpPr bwMode="gray">
          <a:xfrm>
            <a:off x="449295" y="-153684"/>
            <a:ext cx="11297861" cy="108000"/>
            <a:chOff x="449412" y="0"/>
            <a:chExt cx="11300803" cy="108000"/>
          </a:xfrm>
        </p:grpSpPr>
        <p:sp>
          <p:nvSpPr>
            <p:cNvPr id="20" name="Freihandform: Form 19"/>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1" name="Freihandform: Form 20"/>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2" name="Freihandform: Form 21"/>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 name="Freihandform: Form 22"/>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4" name="Gruppieren 23"/>
          <p:cNvGrpSpPr/>
          <p:nvPr userDrawn="1"/>
        </p:nvGrpSpPr>
        <p:grpSpPr bwMode="gray">
          <a:xfrm>
            <a:off x="449295" y="6903684"/>
            <a:ext cx="11297861" cy="108000"/>
            <a:chOff x="449412" y="0"/>
            <a:chExt cx="11300803" cy="108000"/>
          </a:xfrm>
        </p:grpSpPr>
        <p:sp>
          <p:nvSpPr>
            <p:cNvPr id="26" name="Freihandform: Form 25"/>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7" name="Freihandform: Form 26"/>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8" name="Freihandform: Form 27"/>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9" name="Freihandform: Form 28"/>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30" name="Gruppieren 29"/>
          <p:cNvGrpSpPr/>
          <p:nvPr userDrawn="1"/>
        </p:nvGrpSpPr>
        <p:grpSpPr>
          <a:xfrm>
            <a:off x="-149354" y="1664804"/>
            <a:ext cx="107973" cy="4500500"/>
            <a:chOff x="-149393" y="1664804"/>
            <a:chExt cx="108001" cy="4500500"/>
          </a:xfrm>
        </p:grpSpPr>
        <p:sp>
          <p:nvSpPr>
            <p:cNvPr id="31" name="Freihandform: Form 30"/>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2" name="Freihandform: Form 31"/>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33" name="Gruppieren 32"/>
          <p:cNvGrpSpPr/>
          <p:nvPr userDrawn="1"/>
        </p:nvGrpSpPr>
        <p:grpSpPr bwMode="gray">
          <a:xfrm>
            <a:off x="12233381" y="1664804"/>
            <a:ext cx="107973" cy="4500500"/>
            <a:chOff x="-149393" y="1664804"/>
            <a:chExt cx="108001" cy="4500500"/>
          </a:xfrm>
        </p:grpSpPr>
        <p:sp>
          <p:nvSpPr>
            <p:cNvPr id="34" name="Freihandform: Form 33"/>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5" name="Freihandform: Form 34"/>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sp>
        <p:nvSpPr>
          <p:cNvPr id="54" name="Freihandform: Form 53"/>
          <p:cNvSpPr/>
          <p:nvPr userDrawn="1"/>
        </p:nvSpPr>
        <p:spPr bwMode="gray">
          <a:xfrm>
            <a:off x="2230292" y="0"/>
            <a:ext cx="7719990" cy="3196710"/>
          </a:xfrm>
          <a:custGeom>
            <a:avLst/>
            <a:gdLst>
              <a:gd name="connsiteX0" fmla="*/ 2501972 w 7722000"/>
              <a:gd name="connsiteY0" fmla="*/ 2484000 h 3196710"/>
              <a:gd name="connsiteX1" fmla="*/ 2519416 w 7722000"/>
              <a:gd name="connsiteY1" fmla="*/ 2507328 h 3196710"/>
              <a:gd name="connsiteX2" fmla="*/ 3866714 w 7722000"/>
              <a:gd name="connsiteY2" fmla="*/ 3142710 h 3196710"/>
              <a:gd name="connsiteX3" fmla="*/ 5214013 w 7722000"/>
              <a:gd name="connsiteY3" fmla="*/ 2507328 h 3196710"/>
              <a:gd name="connsiteX4" fmla="*/ 5231457 w 7722000"/>
              <a:gd name="connsiteY4" fmla="*/ 2484000 h 3196710"/>
              <a:gd name="connsiteX5" fmla="*/ 2055661 w 7722000"/>
              <a:gd name="connsiteY5" fmla="*/ 0 h 3196710"/>
              <a:gd name="connsiteX6" fmla="*/ 2109661 w 7722000"/>
              <a:gd name="connsiteY6" fmla="*/ 0 h 3196710"/>
              <a:gd name="connsiteX7" fmla="*/ 2109661 w 7722000"/>
              <a:gd name="connsiteY7" fmla="*/ 252000 h 3196710"/>
              <a:gd name="connsiteX8" fmla="*/ 5601661 w 7722000"/>
              <a:gd name="connsiteY8" fmla="*/ 252000 h 3196710"/>
              <a:gd name="connsiteX9" fmla="*/ 5601661 w 7722000"/>
              <a:gd name="connsiteY9" fmla="*/ 0 h 3196710"/>
              <a:gd name="connsiteX10" fmla="*/ 5655661 w 7722000"/>
              <a:gd name="connsiteY10" fmla="*/ 0 h 3196710"/>
              <a:gd name="connsiteX11" fmla="*/ 5655661 w 7722000"/>
              <a:gd name="connsiteY11" fmla="*/ 306000 h 3196710"/>
              <a:gd name="connsiteX12" fmla="*/ 2055661 w 7722000"/>
              <a:gd name="connsiteY12" fmla="*/ 306000 h 3196710"/>
              <a:gd name="connsiteX13" fmla="*/ 0 w 7722000"/>
              <a:gd name="connsiteY13" fmla="*/ 0 h 3196710"/>
              <a:gd name="connsiteX14" fmla="*/ 54000 w 7722000"/>
              <a:gd name="connsiteY14" fmla="*/ 0 h 3196710"/>
              <a:gd name="connsiteX15" fmla="*/ 54000 w 7722000"/>
              <a:gd name="connsiteY15" fmla="*/ 2430000 h 3196710"/>
              <a:gd name="connsiteX16" fmla="*/ 7668000 w 7722000"/>
              <a:gd name="connsiteY16" fmla="*/ 2430000 h 3196710"/>
              <a:gd name="connsiteX17" fmla="*/ 7668000 w 7722000"/>
              <a:gd name="connsiteY17" fmla="*/ 0 h 3196710"/>
              <a:gd name="connsiteX18" fmla="*/ 7722000 w 7722000"/>
              <a:gd name="connsiteY18" fmla="*/ 0 h 3196710"/>
              <a:gd name="connsiteX19" fmla="*/ 7722000 w 7722000"/>
              <a:gd name="connsiteY19" fmla="*/ 2484000 h 3196710"/>
              <a:gd name="connsiteX20" fmla="*/ 5298813 w 7722000"/>
              <a:gd name="connsiteY20" fmla="*/ 2484000 h 3196710"/>
              <a:gd name="connsiteX21" fmla="*/ 5255682 w 7722000"/>
              <a:gd name="connsiteY21" fmla="*/ 2541677 h 3196710"/>
              <a:gd name="connsiteX22" fmla="*/ 3866714 w 7722000"/>
              <a:gd name="connsiteY22" fmla="*/ 3196710 h 3196710"/>
              <a:gd name="connsiteX23" fmla="*/ 2477747 w 7722000"/>
              <a:gd name="connsiteY23" fmla="*/ 2541677 h 3196710"/>
              <a:gd name="connsiteX24" fmla="*/ 2434617 w 7722000"/>
              <a:gd name="connsiteY24" fmla="*/ 2484000 h 3196710"/>
              <a:gd name="connsiteX25" fmla="*/ 0 w 7722000"/>
              <a:gd name="connsiteY25" fmla="*/ 2484000 h 319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22000" h="3196710">
                <a:moveTo>
                  <a:pt x="2501972" y="2484000"/>
                </a:moveTo>
                <a:lnTo>
                  <a:pt x="2519416" y="2507328"/>
                </a:lnTo>
                <a:cubicBezTo>
                  <a:pt x="2839658" y="2895372"/>
                  <a:pt x="3324302" y="3142710"/>
                  <a:pt x="3866714" y="3142710"/>
                </a:cubicBezTo>
                <a:cubicBezTo>
                  <a:pt x="4409127" y="3142710"/>
                  <a:pt x="4893771" y="2895372"/>
                  <a:pt x="5214013" y="2507328"/>
                </a:cubicBezTo>
                <a:lnTo>
                  <a:pt x="5231457" y="2484000"/>
                </a:lnTo>
                <a:close/>
                <a:moveTo>
                  <a:pt x="2055661" y="0"/>
                </a:moveTo>
                <a:lnTo>
                  <a:pt x="2109661" y="0"/>
                </a:lnTo>
                <a:lnTo>
                  <a:pt x="2109661" y="252000"/>
                </a:lnTo>
                <a:lnTo>
                  <a:pt x="5601661" y="252000"/>
                </a:lnTo>
                <a:lnTo>
                  <a:pt x="5601661" y="0"/>
                </a:lnTo>
                <a:lnTo>
                  <a:pt x="5655661" y="0"/>
                </a:lnTo>
                <a:lnTo>
                  <a:pt x="5655661" y="306000"/>
                </a:lnTo>
                <a:lnTo>
                  <a:pt x="2055661" y="306000"/>
                </a:lnTo>
                <a:close/>
                <a:moveTo>
                  <a:pt x="0" y="0"/>
                </a:moveTo>
                <a:lnTo>
                  <a:pt x="54000" y="0"/>
                </a:lnTo>
                <a:lnTo>
                  <a:pt x="54000" y="2430000"/>
                </a:lnTo>
                <a:lnTo>
                  <a:pt x="7668000" y="2430000"/>
                </a:lnTo>
                <a:lnTo>
                  <a:pt x="7668000" y="0"/>
                </a:lnTo>
                <a:lnTo>
                  <a:pt x="7722000" y="0"/>
                </a:lnTo>
                <a:lnTo>
                  <a:pt x="7722000" y="2484000"/>
                </a:lnTo>
                <a:lnTo>
                  <a:pt x="5298813" y="2484000"/>
                </a:lnTo>
                <a:lnTo>
                  <a:pt x="5255682" y="2541677"/>
                </a:lnTo>
                <a:cubicBezTo>
                  <a:pt x="4925536" y="2941722"/>
                  <a:pt x="4425903" y="3196710"/>
                  <a:pt x="3866714" y="3196710"/>
                </a:cubicBezTo>
                <a:cubicBezTo>
                  <a:pt x="3307526" y="3196710"/>
                  <a:pt x="2807893" y="2941722"/>
                  <a:pt x="2477747" y="2541677"/>
                </a:cubicBezTo>
                <a:lnTo>
                  <a:pt x="2434617" y="2484000"/>
                </a:lnTo>
                <a:lnTo>
                  <a:pt x="0" y="248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5" name="Textplatzhalter 9"/>
          <p:cNvSpPr>
            <a:spLocks noGrp="1"/>
          </p:cNvSpPr>
          <p:nvPr>
            <p:ph type="body" sz="quarter" idx="11"/>
          </p:nvPr>
        </p:nvSpPr>
        <p:spPr bwMode="gray">
          <a:xfrm>
            <a:off x="444843" y="5613429"/>
            <a:ext cx="11301057" cy="205184"/>
          </a:xfrm>
        </p:spPr>
        <p:txBody>
          <a:bodyPr/>
          <a:lstStyle>
            <a:lvl1pPr marL="0" indent="0">
              <a:lnSpc>
                <a:spcPts val="1600"/>
              </a:lnSpc>
              <a:spcBef>
                <a:spcPts val="100"/>
              </a:spcBef>
              <a:buFont typeface="+mj-lt"/>
              <a:buNone/>
              <a:defRPr sz="1200" b="1">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Mastertextformat bearbeiten</a:t>
            </a:r>
          </a:p>
        </p:txBody>
      </p:sp>
    </p:spTree>
    <p:extLst>
      <p:ext uri="{BB962C8B-B14F-4D97-AF65-F5344CB8AC3E}">
        <p14:creationId xmlns:p14="http://schemas.microsoft.com/office/powerpoint/2010/main" val="189229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4843" y="712800"/>
            <a:ext cx="10113366" cy="743793"/>
          </a:xfrm>
        </p:spPr>
        <p:txBody>
          <a:bodyPr/>
          <a:lstStyle/>
          <a:p>
            <a:r>
              <a:rPr lang="de-DE" noProof="0"/>
              <a:t>Mastertitelformat bearbeiten</a:t>
            </a:r>
          </a:p>
        </p:txBody>
      </p:sp>
      <p:sp>
        <p:nvSpPr>
          <p:cNvPr id="4" name="Datumsplatzhalter 3"/>
          <p:cNvSpPr>
            <a:spLocks noGrp="1"/>
          </p:cNvSpPr>
          <p:nvPr>
            <p:ph type="dt" sz="half" idx="10"/>
          </p:nvPr>
        </p:nvSpPr>
        <p:spPr bwMode="gray"/>
        <p:txBody>
          <a:bodyPr/>
          <a:lstStyle/>
          <a:p>
            <a:fld id="{6811FB4C-4851-41AF-93E5-A4C4B5FEDA9A}" type="datetime1">
              <a:rPr lang="de-DE" noProof="0" smtClean="0"/>
              <a:t>17.06.2024</a:t>
            </a:fld>
            <a:endParaRPr lang="de-DE" noProof="0"/>
          </a:p>
        </p:txBody>
      </p:sp>
      <p:sp>
        <p:nvSpPr>
          <p:cNvPr id="5" name="Fußzeilenplatzhalter 4"/>
          <p:cNvSpPr>
            <a:spLocks noGrp="1"/>
          </p:cNvSpPr>
          <p:nvPr>
            <p:ph type="ftr" sz="quarter" idx="11"/>
          </p:nvPr>
        </p:nvSpPr>
        <p:spPr bwMode="gray"/>
        <p:txBody>
          <a:bodyPr/>
          <a:lstStyle/>
          <a:p>
            <a:r>
              <a:rPr lang="de-DE" noProof="0"/>
              <a:t>| DFB-STOPP-KONZEPT</a:t>
            </a:r>
          </a:p>
        </p:txBody>
      </p:sp>
      <p:sp>
        <p:nvSpPr>
          <p:cNvPr id="6" name="Foliennummernplatzhalter 5"/>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sp>
        <p:nvSpPr>
          <p:cNvPr id="8" name="Textplatzhalter 7"/>
          <p:cNvSpPr>
            <a:spLocks noGrp="1"/>
          </p:cNvSpPr>
          <p:nvPr>
            <p:ph type="body" sz="quarter" idx="13"/>
          </p:nvPr>
        </p:nvSpPr>
        <p:spPr bwMode="gray">
          <a:xfrm>
            <a:off x="444842" y="1616607"/>
            <a:ext cx="5506566" cy="1641475"/>
          </a:xfrm>
        </p:spPr>
        <p:txBody>
          <a:bodyPr/>
          <a:lstStyle>
            <a:lvl4pPr>
              <a:defRPr/>
            </a:lvl4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3" name="Bildplatzhalter 8"/>
          <p:cNvSpPr>
            <a:spLocks noGrp="1"/>
          </p:cNvSpPr>
          <p:nvPr>
            <p:ph type="pic" sz="quarter" idx="17"/>
          </p:nvPr>
        </p:nvSpPr>
        <p:spPr bwMode="gray">
          <a:xfrm>
            <a:off x="6242805" y="1665288"/>
            <a:ext cx="5506566" cy="4500562"/>
          </a:xfrm>
          <a:noFill/>
        </p:spPr>
        <p:txBody>
          <a:bodyPr tIns="72000">
            <a:noAutofit/>
          </a:bodyPr>
          <a:lstStyle>
            <a:lvl1pPr algn="ctr">
              <a:defRPr b="0">
                <a:solidFill>
                  <a:schemeClr val="tx1"/>
                </a:solidFill>
              </a:defRPr>
            </a:lvl1pPr>
          </a:lstStyle>
          <a:p>
            <a:r>
              <a:rPr lang="de-DE" noProof="0"/>
              <a:t>Bild durch Klicken auf Symbol hinzufügen</a:t>
            </a:r>
          </a:p>
        </p:txBody>
      </p:sp>
      <p:sp>
        <p:nvSpPr>
          <p:cNvPr id="14" name="Textplatzhalter 8"/>
          <p:cNvSpPr>
            <a:spLocks noGrp="1"/>
          </p:cNvSpPr>
          <p:nvPr>
            <p:ph type="body" sz="quarter" idx="18"/>
          </p:nvPr>
        </p:nvSpPr>
        <p:spPr bwMode="gray">
          <a:xfrm>
            <a:off x="444843" y="6019288"/>
            <a:ext cx="5506566" cy="192360"/>
          </a:xfrm>
        </p:spPr>
        <p:txBody>
          <a:bodyPr anchor="b" anchorCtr="0"/>
          <a:lstStyle>
            <a:lvl1pPr>
              <a:lnSpc>
                <a:spcPts val="1500"/>
              </a:lnSpc>
              <a:spcBef>
                <a:spcPts val="0"/>
              </a:spcBef>
              <a:defRPr sz="1200" b="0">
                <a:solidFill>
                  <a:schemeClr val="tx1"/>
                </a:solidFill>
              </a:defRPr>
            </a:lvl1pPr>
          </a:lstStyle>
          <a:p>
            <a:pPr lvl="0"/>
            <a:r>
              <a:rPr lang="de-DE" noProof="0"/>
              <a:t>Mastertextformat bearbeiten</a:t>
            </a:r>
          </a:p>
        </p:txBody>
      </p:sp>
      <p:sp>
        <p:nvSpPr>
          <p:cNvPr id="10" name="Textplatzhalter 13"/>
          <p:cNvSpPr>
            <a:spLocks noGrp="1"/>
          </p:cNvSpPr>
          <p:nvPr>
            <p:ph type="body" sz="quarter" idx="16"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a:t>headline</a:t>
            </a:r>
          </a:p>
        </p:txBody>
      </p:sp>
    </p:spTree>
    <p:extLst>
      <p:ext uri="{BB962C8B-B14F-4D97-AF65-F5344CB8AC3E}">
        <p14:creationId xmlns:p14="http://schemas.microsoft.com/office/powerpoint/2010/main" val="71282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Bilder mit Bildunterschrif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4843" y="712800"/>
            <a:ext cx="10113366" cy="743793"/>
          </a:xfrm>
        </p:spPr>
        <p:txBody>
          <a:bodyPr/>
          <a:lstStyle/>
          <a:p>
            <a:r>
              <a:rPr lang="de-DE" noProof="0"/>
              <a:t>Mastertitelformat bearbeiten</a:t>
            </a:r>
          </a:p>
        </p:txBody>
      </p:sp>
      <p:sp>
        <p:nvSpPr>
          <p:cNvPr id="4" name="Datumsplatzhalter 3"/>
          <p:cNvSpPr>
            <a:spLocks noGrp="1"/>
          </p:cNvSpPr>
          <p:nvPr>
            <p:ph type="dt" sz="half" idx="10"/>
          </p:nvPr>
        </p:nvSpPr>
        <p:spPr bwMode="gray"/>
        <p:txBody>
          <a:bodyPr/>
          <a:lstStyle/>
          <a:p>
            <a:fld id="{803C2583-5757-4844-8852-8B8EEF47548B}" type="datetime1">
              <a:rPr lang="de-DE" noProof="0" smtClean="0"/>
              <a:t>17.06.2024</a:t>
            </a:fld>
            <a:endParaRPr lang="de-DE" noProof="0"/>
          </a:p>
        </p:txBody>
      </p:sp>
      <p:sp>
        <p:nvSpPr>
          <p:cNvPr id="5" name="Fußzeilenplatzhalter 4"/>
          <p:cNvSpPr>
            <a:spLocks noGrp="1"/>
          </p:cNvSpPr>
          <p:nvPr>
            <p:ph type="ftr" sz="quarter" idx="11"/>
          </p:nvPr>
        </p:nvSpPr>
        <p:spPr bwMode="gray"/>
        <p:txBody>
          <a:bodyPr/>
          <a:lstStyle/>
          <a:p>
            <a:r>
              <a:rPr lang="de-DE" noProof="0"/>
              <a:t>| DFB-STOPP-KONZEPT</a:t>
            </a:r>
          </a:p>
        </p:txBody>
      </p:sp>
      <p:sp>
        <p:nvSpPr>
          <p:cNvPr id="6" name="Foliennummernplatzhalter 5"/>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sp>
        <p:nvSpPr>
          <p:cNvPr id="13" name="Bildplatzhalter 8"/>
          <p:cNvSpPr>
            <a:spLocks noGrp="1"/>
          </p:cNvSpPr>
          <p:nvPr>
            <p:ph type="pic" sz="quarter" idx="17"/>
          </p:nvPr>
        </p:nvSpPr>
        <p:spPr bwMode="gray">
          <a:xfrm>
            <a:off x="444843" y="1665288"/>
            <a:ext cx="2591563" cy="1908000"/>
          </a:xfrm>
          <a:noFill/>
        </p:spPr>
        <p:txBody>
          <a:bodyPr tIns="72000">
            <a:noAutofit/>
          </a:bodyPr>
          <a:lstStyle>
            <a:lvl1pPr algn="ctr">
              <a:defRPr b="0">
                <a:solidFill>
                  <a:schemeClr val="tx1"/>
                </a:solidFill>
              </a:defRPr>
            </a:lvl1pPr>
          </a:lstStyle>
          <a:p>
            <a:r>
              <a:rPr lang="de-DE" noProof="0"/>
              <a:t>Bild durch Klicken auf Symbol hinzufügen</a:t>
            </a:r>
          </a:p>
        </p:txBody>
      </p:sp>
      <p:sp>
        <p:nvSpPr>
          <p:cNvPr id="14" name="Textplatzhalter 8"/>
          <p:cNvSpPr>
            <a:spLocks noGrp="1"/>
          </p:cNvSpPr>
          <p:nvPr>
            <p:ph type="body" sz="quarter" idx="18"/>
          </p:nvPr>
        </p:nvSpPr>
        <p:spPr bwMode="gray">
          <a:xfrm>
            <a:off x="444843" y="3746216"/>
            <a:ext cx="2591325" cy="384721"/>
          </a:xfrm>
        </p:spPr>
        <p:txBody>
          <a:bodyPr anchor="t" anchorCtr="0"/>
          <a:lstStyle>
            <a:lvl1pPr>
              <a:lnSpc>
                <a:spcPts val="1500"/>
              </a:lnSpc>
              <a:spcBef>
                <a:spcPts val="0"/>
              </a:spcBef>
              <a:defRPr sz="1200" b="0">
                <a:solidFill>
                  <a:schemeClr val="tx1"/>
                </a:solidFill>
              </a:defRPr>
            </a:lvl1pPr>
          </a:lstStyle>
          <a:p>
            <a:pPr lvl="0"/>
            <a:r>
              <a:rPr lang="de-DE" noProof="0"/>
              <a:t>Mastertextformat bearbeiten</a:t>
            </a:r>
          </a:p>
        </p:txBody>
      </p:sp>
      <p:sp>
        <p:nvSpPr>
          <p:cNvPr id="11" name="Bildplatzhalter 8"/>
          <p:cNvSpPr>
            <a:spLocks noGrp="1"/>
          </p:cNvSpPr>
          <p:nvPr>
            <p:ph type="pic" sz="quarter" idx="19"/>
          </p:nvPr>
        </p:nvSpPr>
        <p:spPr bwMode="gray">
          <a:xfrm>
            <a:off x="3348426" y="1665288"/>
            <a:ext cx="2591563" cy="1908000"/>
          </a:xfrm>
          <a:noFill/>
        </p:spPr>
        <p:txBody>
          <a:bodyPr tIns="72000">
            <a:noAutofit/>
          </a:bodyPr>
          <a:lstStyle>
            <a:lvl1pPr algn="ctr">
              <a:defRPr b="0">
                <a:solidFill>
                  <a:schemeClr val="tx1"/>
                </a:solidFill>
              </a:defRPr>
            </a:lvl1pPr>
          </a:lstStyle>
          <a:p>
            <a:r>
              <a:rPr lang="de-DE" noProof="0"/>
              <a:t>Bild durch Klicken auf Symbol hinzufügen</a:t>
            </a:r>
          </a:p>
        </p:txBody>
      </p:sp>
      <p:sp>
        <p:nvSpPr>
          <p:cNvPr id="12" name="Bildplatzhalter 8"/>
          <p:cNvSpPr>
            <a:spLocks noGrp="1"/>
          </p:cNvSpPr>
          <p:nvPr>
            <p:ph type="pic" sz="quarter" idx="20"/>
          </p:nvPr>
        </p:nvSpPr>
        <p:spPr bwMode="gray">
          <a:xfrm>
            <a:off x="6252009" y="1665288"/>
            <a:ext cx="2591563" cy="1908000"/>
          </a:xfrm>
          <a:noFill/>
        </p:spPr>
        <p:txBody>
          <a:bodyPr tIns="72000">
            <a:noAutofit/>
          </a:bodyPr>
          <a:lstStyle>
            <a:lvl1pPr algn="ctr">
              <a:defRPr b="0">
                <a:solidFill>
                  <a:schemeClr val="tx1"/>
                </a:solidFill>
              </a:defRPr>
            </a:lvl1pPr>
          </a:lstStyle>
          <a:p>
            <a:r>
              <a:rPr lang="de-DE" noProof="0"/>
              <a:t>Bild durch Klicken auf Symbol hinzufügen</a:t>
            </a:r>
          </a:p>
        </p:txBody>
      </p:sp>
      <p:sp>
        <p:nvSpPr>
          <p:cNvPr id="15" name="Bildplatzhalter 8"/>
          <p:cNvSpPr>
            <a:spLocks noGrp="1"/>
          </p:cNvSpPr>
          <p:nvPr>
            <p:ph type="pic" sz="quarter" idx="21"/>
          </p:nvPr>
        </p:nvSpPr>
        <p:spPr bwMode="gray">
          <a:xfrm>
            <a:off x="9155593" y="1665288"/>
            <a:ext cx="2591563" cy="1908000"/>
          </a:xfrm>
          <a:noFill/>
        </p:spPr>
        <p:txBody>
          <a:bodyPr tIns="72000">
            <a:noAutofit/>
          </a:bodyPr>
          <a:lstStyle>
            <a:lvl1pPr algn="ctr">
              <a:defRPr b="0">
                <a:solidFill>
                  <a:schemeClr val="tx1"/>
                </a:solidFill>
              </a:defRPr>
            </a:lvl1pPr>
          </a:lstStyle>
          <a:p>
            <a:r>
              <a:rPr lang="de-DE" noProof="0"/>
              <a:t>Bild durch Klicken auf Symbol hinzufügen</a:t>
            </a:r>
          </a:p>
        </p:txBody>
      </p:sp>
      <p:sp>
        <p:nvSpPr>
          <p:cNvPr id="16" name="Textplatzhalter 8"/>
          <p:cNvSpPr>
            <a:spLocks noGrp="1"/>
          </p:cNvSpPr>
          <p:nvPr>
            <p:ph type="body" sz="quarter" idx="22"/>
          </p:nvPr>
        </p:nvSpPr>
        <p:spPr bwMode="gray">
          <a:xfrm>
            <a:off x="3348426" y="3746216"/>
            <a:ext cx="2591325" cy="384721"/>
          </a:xfrm>
        </p:spPr>
        <p:txBody>
          <a:bodyPr anchor="t" anchorCtr="0"/>
          <a:lstStyle>
            <a:lvl1pPr>
              <a:lnSpc>
                <a:spcPts val="1500"/>
              </a:lnSpc>
              <a:spcBef>
                <a:spcPts val="0"/>
              </a:spcBef>
              <a:defRPr sz="1200" b="0">
                <a:solidFill>
                  <a:schemeClr val="tx1"/>
                </a:solidFill>
              </a:defRPr>
            </a:lvl1pPr>
          </a:lstStyle>
          <a:p>
            <a:pPr lvl="0"/>
            <a:r>
              <a:rPr lang="de-DE" noProof="0"/>
              <a:t>Mastertextformat bearbeiten</a:t>
            </a:r>
          </a:p>
        </p:txBody>
      </p:sp>
      <p:sp>
        <p:nvSpPr>
          <p:cNvPr id="17" name="Textplatzhalter 8"/>
          <p:cNvSpPr>
            <a:spLocks noGrp="1"/>
          </p:cNvSpPr>
          <p:nvPr>
            <p:ph type="body" sz="quarter" idx="23"/>
          </p:nvPr>
        </p:nvSpPr>
        <p:spPr bwMode="gray">
          <a:xfrm>
            <a:off x="6252009" y="3746216"/>
            <a:ext cx="2591325" cy="384721"/>
          </a:xfrm>
        </p:spPr>
        <p:txBody>
          <a:bodyPr anchor="t" anchorCtr="0"/>
          <a:lstStyle>
            <a:lvl1pPr>
              <a:lnSpc>
                <a:spcPts val="1500"/>
              </a:lnSpc>
              <a:spcBef>
                <a:spcPts val="0"/>
              </a:spcBef>
              <a:defRPr sz="1200" b="0">
                <a:solidFill>
                  <a:schemeClr val="tx1"/>
                </a:solidFill>
              </a:defRPr>
            </a:lvl1pPr>
          </a:lstStyle>
          <a:p>
            <a:pPr lvl="0"/>
            <a:r>
              <a:rPr lang="de-DE" noProof="0"/>
              <a:t>Mastertextformat bearbeiten</a:t>
            </a:r>
          </a:p>
        </p:txBody>
      </p:sp>
      <p:sp>
        <p:nvSpPr>
          <p:cNvPr id="18" name="Textplatzhalter 8"/>
          <p:cNvSpPr>
            <a:spLocks noGrp="1"/>
          </p:cNvSpPr>
          <p:nvPr>
            <p:ph type="body" sz="quarter" idx="24"/>
          </p:nvPr>
        </p:nvSpPr>
        <p:spPr bwMode="gray">
          <a:xfrm>
            <a:off x="9155593" y="3746216"/>
            <a:ext cx="2591325" cy="384721"/>
          </a:xfrm>
        </p:spPr>
        <p:txBody>
          <a:bodyPr anchor="t" anchorCtr="0"/>
          <a:lstStyle>
            <a:lvl1pPr>
              <a:lnSpc>
                <a:spcPts val="1500"/>
              </a:lnSpc>
              <a:spcBef>
                <a:spcPts val="0"/>
              </a:spcBef>
              <a:defRPr sz="1200" b="0">
                <a:solidFill>
                  <a:schemeClr val="tx1"/>
                </a:solidFill>
              </a:defRPr>
            </a:lvl1pPr>
          </a:lstStyle>
          <a:p>
            <a:pPr lvl="0"/>
            <a:r>
              <a:rPr lang="de-DE" noProof="0"/>
              <a:t>Mastertextformat bearbeiten</a:t>
            </a:r>
          </a:p>
        </p:txBody>
      </p:sp>
      <p:sp>
        <p:nvSpPr>
          <p:cNvPr id="19" name="Textplatzhalter 13"/>
          <p:cNvSpPr>
            <a:spLocks noGrp="1"/>
          </p:cNvSpPr>
          <p:nvPr>
            <p:ph type="body" sz="quarter" idx="16"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a:t>headline</a:t>
            </a:r>
          </a:p>
        </p:txBody>
      </p:sp>
    </p:spTree>
    <p:extLst>
      <p:ext uri="{BB962C8B-B14F-4D97-AF65-F5344CB8AC3E}">
        <p14:creationId xmlns:p14="http://schemas.microsoft.com/office/powerpoint/2010/main" val="2306259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6284" y="712800"/>
            <a:ext cx="10113366" cy="743793"/>
          </a:xfrm>
        </p:spPr>
        <p:txBody>
          <a:bodyPr/>
          <a:lstStyle/>
          <a:p>
            <a:r>
              <a:rPr lang="de-DE" noProof="0"/>
              <a:t>Mastertitelformat bearbeiten</a:t>
            </a:r>
          </a:p>
        </p:txBody>
      </p:sp>
      <p:sp>
        <p:nvSpPr>
          <p:cNvPr id="3" name="Datumsplatzhalter 2"/>
          <p:cNvSpPr>
            <a:spLocks noGrp="1"/>
          </p:cNvSpPr>
          <p:nvPr>
            <p:ph type="dt" sz="half" idx="10"/>
          </p:nvPr>
        </p:nvSpPr>
        <p:spPr bwMode="gray"/>
        <p:txBody>
          <a:bodyPr/>
          <a:lstStyle/>
          <a:p>
            <a:fld id="{F7C1FF4C-949A-45F6-B1FC-573CC53FA1FD}" type="datetime1">
              <a:rPr lang="de-DE" noProof="0" smtClean="0"/>
              <a:t>17.06.2024</a:t>
            </a:fld>
            <a:endParaRPr lang="de-DE" noProof="0"/>
          </a:p>
        </p:txBody>
      </p:sp>
      <p:sp>
        <p:nvSpPr>
          <p:cNvPr id="4" name="Fußzeilenplatzhalter 3"/>
          <p:cNvSpPr>
            <a:spLocks noGrp="1"/>
          </p:cNvSpPr>
          <p:nvPr>
            <p:ph type="ftr" sz="quarter" idx="11"/>
          </p:nvPr>
        </p:nvSpPr>
        <p:spPr bwMode="gray"/>
        <p:txBody>
          <a:bodyPr/>
          <a:lstStyle/>
          <a:p>
            <a:r>
              <a:rPr lang="de-DE" noProof="0"/>
              <a:t>| DFB-STOPP-KONZEPT</a:t>
            </a:r>
          </a:p>
        </p:txBody>
      </p:sp>
      <p:sp>
        <p:nvSpPr>
          <p:cNvPr id="5" name="Foliennummernplatzhalter 4"/>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sp>
        <p:nvSpPr>
          <p:cNvPr id="7" name="Textplatzhalter 13"/>
          <p:cNvSpPr>
            <a:spLocks noGrp="1"/>
          </p:cNvSpPr>
          <p:nvPr>
            <p:ph type="body" sz="quarter" idx="16"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a:t>headline</a:t>
            </a:r>
          </a:p>
        </p:txBody>
      </p:sp>
    </p:spTree>
    <p:extLst>
      <p:ext uri="{BB962C8B-B14F-4D97-AF65-F5344CB8AC3E}">
        <p14:creationId xmlns:p14="http://schemas.microsoft.com/office/powerpoint/2010/main" val="2319693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ntaktfolie">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6284" y="712800"/>
            <a:ext cx="10113366" cy="743793"/>
          </a:xfrm>
        </p:spPr>
        <p:txBody>
          <a:bodyPr/>
          <a:lstStyle/>
          <a:p>
            <a:r>
              <a:rPr lang="de-DE" noProof="0"/>
              <a:t>Mastertitelformat bearbeiten</a:t>
            </a:r>
          </a:p>
        </p:txBody>
      </p:sp>
      <p:sp>
        <p:nvSpPr>
          <p:cNvPr id="3" name="Datumsplatzhalter 2"/>
          <p:cNvSpPr>
            <a:spLocks noGrp="1"/>
          </p:cNvSpPr>
          <p:nvPr>
            <p:ph type="dt" sz="half" idx="10"/>
          </p:nvPr>
        </p:nvSpPr>
        <p:spPr bwMode="gray"/>
        <p:txBody>
          <a:bodyPr/>
          <a:lstStyle/>
          <a:p>
            <a:fld id="{28ED6D21-7650-4E63-93D2-F75765B8D79C}" type="datetime1">
              <a:rPr lang="de-DE" noProof="0" smtClean="0"/>
              <a:t>17.06.2024</a:t>
            </a:fld>
            <a:endParaRPr lang="de-DE" noProof="0"/>
          </a:p>
        </p:txBody>
      </p:sp>
      <p:sp>
        <p:nvSpPr>
          <p:cNvPr id="4" name="Fußzeilenplatzhalter 3"/>
          <p:cNvSpPr>
            <a:spLocks noGrp="1"/>
          </p:cNvSpPr>
          <p:nvPr>
            <p:ph type="ftr" sz="quarter" idx="11"/>
          </p:nvPr>
        </p:nvSpPr>
        <p:spPr bwMode="gray"/>
        <p:txBody>
          <a:bodyPr/>
          <a:lstStyle/>
          <a:p>
            <a:r>
              <a:rPr lang="de-DE" noProof="0"/>
              <a:t>| DFB-STOPP-KONZEPT</a:t>
            </a:r>
          </a:p>
        </p:txBody>
      </p:sp>
      <p:sp>
        <p:nvSpPr>
          <p:cNvPr id="5" name="Foliennummernplatzhalter 4"/>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sp>
        <p:nvSpPr>
          <p:cNvPr id="7" name="Textplatzhalter 7"/>
          <p:cNvSpPr>
            <a:spLocks noGrp="1"/>
          </p:cNvSpPr>
          <p:nvPr>
            <p:ph type="body" sz="quarter" idx="13"/>
          </p:nvPr>
        </p:nvSpPr>
        <p:spPr bwMode="gray">
          <a:xfrm>
            <a:off x="446284" y="1616607"/>
            <a:ext cx="11299616" cy="246221"/>
          </a:xfrm>
        </p:spPr>
        <p:txBody>
          <a:bodyPr/>
          <a:lstStyle>
            <a:lvl1pPr>
              <a:lnSpc>
                <a:spcPct val="100000"/>
              </a:lnSpc>
              <a:spcBef>
                <a:spcPts val="0"/>
              </a:spcBef>
              <a:defRPr/>
            </a:lvl1pPr>
            <a:lvl4pPr>
              <a:defRPr/>
            </a:lvl4pPr>
          </a:lstStyle>
          <a:p>
            <a:pPr lvl="0"/>
            <a:r>
              <a:rPr lang="de-DE" noProof="0"/>
              <a:t>Mastertextformat bearbeiten</a:t>
            </a:r>
          </a:p>
        </p:txBody>
      </p:sp>
      <p:sp>
        <p:nvSpPr>
          <p:cNvPr id="8" name="Textplatzhalter 9"/>
          <p:cNvSpPr>
            <a:spLocks noGrp="1"/>
          </p:cNvSpPr>
          <p:nvPr>
            <p:ph type="body" sz="quarter" idx="14"/>
          </p:nvPr>
        </p:nvSpPr>
        <p:spPr bwMode="gray">
          <a:xfrm>
            <a:off x="444843" y="1955217"/>
            <a:ext cx="11301057" cy="246221"/>
          </a:xfrm>
        </p:spPr>
        <p:txBody>
          <a:bodyPr/>
          <a:lstStyle>
            <a:lvl1pPr marL="0" indent="0">
              <a:lnSpc>
                <a:spcPct val="100000"/>
              </a:lnSpc>
              <a:spcBef>
                <a:spcPts val="0"/>
              </a:spcBef>
              <a:buFont typeface="+mj-lt"/>
              <a:buNone/>
              <a:defRPr sz="1600" b="0">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Mastertextformat bearbeiten</a:t>
            </a:r>
          </a:p>
        </p:txBody>
      </p:sp>
      <p:sp>
        <p:nvSpPr>
          <p:cNvPr id="9" name="Textplatzhalter 9"/>
          <p:cNvSpPr>
            <a:spLocks noGrp="1"/>
          </p:cNvSpPr>
          <p:nvPr>
            <p:ph type="body" sz="quarter" idx="15"/>
          </p:nvPr>
        </p:nvSpPr>
        <p:spPr bwMode="gray">
          <a:xfrm>
            <a:off x="444843" y="2306140"/>
            <a:ext cx="11301057" cy="246221"/>
          </a:xfrm>
        </p:spPr>
        <p:txBody>
          <a:bodyPr/>
          <a:lstStyle>
            <a:lvl1pPr marL="0" indent="0">
              <a:lnSpc>
                <a:spcPct val="100000"/>
              </a:lnSpc>
              <a:spcBef>
                <a:spcPts val="0"/>
              </a:spcBef>
              <a:buFont typeface="+mj-lt"/>
              <a:buNone/>
              <a:defRPr sz="1600" b="0">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Mastertextformat bearbeiten</a:t>
            </a:r>
          </a:p>
        </p:txBody>
      </p:sp>
      <p:sp>
        <p:nvSpPr>
          <p:cNvPr id="10" name="Textplatzhalter 9"/>
          <p:cNvSpPr>
            <a:spLocks noGrp="1"/>
          </p:cNvSpPr>
          <p:nvPr>
            <p:ph type="body" sz="quarter" idx="16"/>
          </p:nvPr>
        </p:nvSpPr>
        <p:spPr bwMode="gray">
          <a:xfrm>
            <a:off x="444843" y="2560142"/>
            <a:ext cx="11301057" cy="246221"/>
          </a:xfrm>
        </p:spPr>
        <p:txBody>
          <a:bodyPr/>
          <a:lstStyle>
            <a:lvl1pPr marL="0" indent="0">
              <a:lnSpc>
                <a:spcPct val="100000"/>
              </a:lnSpc>
              <a:spcBef>
                <a:spcPts val="0"/>
              </a:spcBef>
              <a:buFont typeface="+mj-lt"/>
              <a:buNone/>
              <a:defRPr sz="1600" b="0">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Mastertextformat bearbeiten</a:t>
            </a:r>
          </a:p>
        </p:txBody>
      </p:sp>
      <p:sp>
        <p:nvSpPr>
          <p:cNvPr id="11" name="Textplatzhalter 9"/>
          <p:cNvSpPr>
            <a:spLocks noGrp="1"/>
          </p:cNvSpPr>
          <p:nvPr>
            <p:ph type="body" sz="quarter" idx="17"/>
          </p:nvPr>
        </p:nvSpPr>
        <p:spPr bwMode="gray">
          <a:xfrm>
            <a:off x="444843" y="2915134"/>
            <a:ext cx="11301057" cy="246221"/>
          </a:xfrm>
        </p:spPr>
        <p:txBody>
          <a:bodyPr/>
          <a:lstStyle>
            <a:lvl1pPr marL="360363" indent="-360363">
              <a:lnSpc>
                <a:spcPct val="100000"/>
              </a:lnSpc>
              <a:spcBef>
                <a:spcPts val="0"/>
              </a:spcBef>
              <a:buFont typeface="+mj-lt"/>
              <a:buNone/>
              <a:defRPr sz="1600" b="0">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Mastertextformat bearbeiten</a:t>
            </a:r>
          </a:p>
        </p:txBody>
      </p:sp>
      <p:sp>
        <p:nvSpPr>
          <p:cNvPr id="12" name="Textplatzhalter 9"/>
          <p:cNvSpPr>
            <a:spLocks noGrp="1"/>
          </p:cNvSpPr>
          <p:nvPr>
            <p:ph type="body" sz="quarter" idx="18"/>
          </p:nvPr>
        </p:nvSpPr>
        <p:spPr bwMode="gray">
          <a:xfrm>
            <a:off x="444843" y="3169133"/>
            <a:ext cx="11301057" cy="246221"/>
          </a:xfrm>
        </p:spPr>
        <p:txBody>
          <a:bodyPr/>
          <a:lstStyle>
            <a:lvl1pPr marL="360363" indent="-360363">
              <a:lnSpc>
                <a:spcPct val="100000"/>
              </a:lnSpc>
              <a:spcBef>
                <a:spcPts val="0"/>
              </a:spcBef>
              <a:buFont typeface="+mj-lt"/>
              <a:buNone/>
              <a:defRPr sz="1600" b="0">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Mastertextformat bearbeiten</a:t>
            </a:r>
          </a:p>
        </p:txBody>
      </p:sp>
    </p:spTree>
    <p:extLst>
      <p:ext uri="{BB962C8B-B14F-4D97-AF65-F5344CB8AC3E}">
        <p14:creationId xmlns:p14="http://schemas.microsoft.com/office/powerpoint/2010/main" val="2311798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bschlußfolie">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444843" y="3756944"/>
            <a:ext cx="11301057" cy="1025922"/>
          </a:xfrm>
        </p:spPr>
        <p:txBody>
          <a:bodyPr anchor="b" anchorCtr="0"/>
          <a:lstStyle>
            <a:lvl1pPr>
              <a:lnSpc>
                <a:spcPts val="4000"/>
              </a:lnSpc>
              <a:defRPr sz="3699" baseline="0"/>
            </a:lvl1pPr>
          </a:lstStyle>
          <a:p>
            <a:r>
              <a:rPr lang="de-DE" noProof="0"/>
              <a:t>Mastertitelformat bearbeiten</a:t>
            </a:r>
          </a:p>
        </p:txBody>
      </p:sp>
      <p:sp>
        <p:nvSpPr>
          <p:cNvPr id="3" name="Untertitel 2"/>
          <p:cNvSpPr>
            <a:spLocks noGrp="1"/>
          </p:cNvSpPr>
          <p:nvPr>
            <p:ph type="subTitle" idx="1"/>
          </p:nvPr>
        </p:nvSpPr>
        <p:spPr bwMode="gray">
          <a:xfrm>
            <a:off x="444843" y="4981934"/>
            <a:ext cx="11301057" cy="256480"/>
          </a:xfrm>
        </p:spPr>
        <p:txBody>
          <a:bodyPr>
            <a:spAutoFit/>
          </a:bodyPr>
          <a:lstStyle>
            <a:lvl1pPr marL="0" indent="0" algn="l">
              <a:spcBef>
                <a:spcPts val="0"/>
              </a:spcBef>
              <a:buNone/>
              <a:defRPr b="1" i="0" cap="all" spc="230" baseline="0">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de-DE" noProof="0"/>
              <a:t>Master-Untertitelformat bearbeiten</a:t>
            </a: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466164" y="563254"/>
            <a:ext cx="1259672" cy="1370141"/>
          </a:xfrm>
          <a:prstGeom prst="rect">
            <a:avLst/>
          </a:prstGeom>
        </p:spPr>
      </p:pic>
      <p:grpSp>
        <p:nvGrpSpPr>
          <p:cNvPr id="18" name="Gruppieren 17"/>
          <p:cNvGrpSpPr/>
          <p:nvPr userDrawn="1"/>
        </p:nvGrpSpPr>
        <p:grpSpPr bwMode="gray">
          <a:xfrm>
            <a:off x="449295" y="-153684"/>
            <a:ext cx="11297861" cy="108000"/>
            <a:chOff x="449412" y="0"/>
            <a:chExt cx="11300803" cy="108000"/>
          </a:xfrm>
        </p:grpSpPr>
        <p:sp>
          <p:nvSpPr>
            <p:cNvPr id="20" name="Freihandform: Form 19"/>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1" name="Freihandform: Form 20"/>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2" name="Freihandform: Form 21"/>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 name="Freihandform: Form 22"/>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4" name="Gruppieren 23"/>
          <p:cNvGrpSpPr/>
          <p:nvPr userDrawn="1"/>
        </p:nvGrpSpPr>
        <p:grpSpPr bwMode="gray">
          <a:xfrm>
            <a:off x="449295" y="6903684"/>
            <a:ext cx="11297861" cy="108000"/>
            <a:chOff x="449412" y="0"/>
            <a:chExt cx="11300803" cy="108000"/>
          </a:xfrm>
        </p:grpSpPr>
        <p:sp>
          <p:nvSpPr>
            <p:cNvPr id="26" name="Freihandform: Form 25"/>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7" name="Freihandform: Form 26"/>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8" name="Freihandform: Form 27"/>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9" name="Freihandform: Form 28"/>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30" name="Gruppieren 29"/>
          <p:cNvGrpSpPr/>
          <p:nvPr userDrawn="1"/>
        </p:nvGrpSpPr>
        <p:grpSpPr>
          <a:xfrm>
            <a:off x="-149354" y="1664804"/>
            <a:ext cx="107973" cy="4500500"/>
            <a:chOff x="-149393" y="1664804"/>
            <a:chExt cx="108001" cy="4500500"/>
          </a:xfrm>
        </p:grpSpPr>
        <p:sp>
          <p:nvSpPr>
            <p:cNvPr id="31" name="Freihandform: Form 30"/>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2" name="Freihandform: Form 31"/>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33" name="Gruppieren 32"/>
          <p:cNvGrpSpPr/>
          <p:nvPr userDrawn="1"/>
        </p:nvGrpSpPr>
        <p:grpSpPr bwMode="gray">
          <a:xfrm>
            <a:off x="12233381" y="1664804"/>
            <a:ext cx="107973" cy="4500500"/>
            <a:chOff x="-149393" y="1664804"/>
            <a:chExt cx="108001" cy="4500500"/>
          </a:xfrm>
        </p:grpSpPr>
        <p:sp>
          <p:nvSpPr>
            <p:cNvPr id="34" name="Freihandform: Form 33"/>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5" name="Freihandform: Form 34"/>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sp>
        <p:nvSpPr>
          <p:cNvPr id="54" name="Freihandform: Form 53"/>
          <p:cNvSpPr/>
          <p:nvPr userDrawn="1"/>
        </p:nvSpPr>
        <p:spPr bwMode="gray">
          <a:xfrm>
            <a:off x="2230292" y="0"/>
            <a:ext cx="7719990" cy="3196710"/>
          </a:xfrm>
          <a:custGeom>
            <a:avLst/>
            <a:gdLst>
              <a:gd name="connsiteX0" fmla="*/ 2501972 w 7722000"/>
              <a:gd name="connsiteY0" fmla="*/ 2484000 h 3196710"/>
              <a:gd name="connsiteX1" fmla="*/ 2519416 w 7722000"/>
              <a:gd name="connsiteY1" fmla="*/ 2507328 h 3196710"/>
              <a:gd name="connsiteX2" fmla="*/ 3866714 w 7722000"/>
              <a:gd name="connsiteY2" fmla="*/ 3142710 h 3196710"/>
              <a:gd name="connsiteX3" fmla="*/ 5214013 w 7722000"/>
              <a:gd name="connsiteY3" fmla="*/ 2507328 h 3196710"/>
              <a:gd name="connsiteX4" fmla="*/ 5231457 w 7722000"/>
              <a:gd name="connsiteY4" fmla="*/ 2484000 h 3196710"/>
              <a:gd name="connsiteX5" fmla="*/ 2055661 w 7722000"/>
              <a:gd name="connsiteY5" fmla="*/ 0 h 3196710"/>
              <a:gd name="connsiteX6" fmla="*/ 2109661 w 7722000"/>
              <a:gd name="connsiteY6" fmla="*/ 0 h 3196710"/>
              <a:gd name="connsiteX7" fmla="*/ 2109661 w 7722000"/>
              <a:gd name="connsiteY7" fmla="*/ 252000 h 3196710"/>
              <a:gd name="connsiteX8" fmla="*/ 5601661 w 7722000"/>
              <a:gd name="connsiteY8" fmla="*/ 252000 h 3196710"/>
              <a:gd name="connsiteX9" fmla="*/ 5601661 w 7722000"/>
              <a:gd name="connsiteY9" fmla="*/ 0 h 3196710"/>
              <a:gd name="connsiteX10" fmla="*/ 5655661 w 7722000"/>
              <a:gd name="connsiteY10" fmla="*/ 0 h 3196710"/>
              <a:gd name="connsiteX11" fmla="*/ 5655661 w 7722000"/>
              <a:gd name="connsiteY11" fmla="*/ 306000 h 3196710"/>
              <a:gd name="connsiteX12" fmla="*/ 2055661 w 7722000"/>
              <a:gd name="connsiteY12" fmla="*/ 306000 h 3196710"/>
              <a:gd name="connsiteX13" fmla="*/ 0 w 7722000"/>
              <a:gd name="connsiteY13" fmla="*/ 0 h 3196710"/>
              <a:gd name="connsiteX14" fmla="*/ 54000 w 7722000"/>
              <a:gd name="connsiteY14" fmla="*/ 0 h 3196710"/>
              <a:gd name="connsiteX15" fmla="*/ 54000 w 7722000"/>
              <a:gd name="connsiteY15" fmla="*/ 2430000 h 3196710"/>
              <a:gd name="connsiteX16" fmla="*/ 7668000 w 7722000"/>
              <a:gd name="connsiteY16" fmla="*/ 2430000 h 3196710"/>
              <a:gd name="connsiteX17" fmla="*/ 7668000 w 7722000"/>
              <a:gd name="connsiteY17" fmla="*/ 0 h 3196710"/>
              <a:gd name="connsiteX18" fmla="*/ 7722000 w 7722000"/>
              <a:gd name="connsiteY18" fmla="*/ 0 h 3196710"/>
              <a:gd name="connsiteX19" fmla="*/ 7722000 w 7722000"/>
              <a:gd name="connsiteY19" fmla="*/ 2484000 h 3196710"/>
              <a:gd name="connsiteX20" fmla="*/ 5298813 w 7722000"/>
              <a:gd name="connsiteY20" fmla="*/ 2484000 h 3196710"/>
              <a:gd name="connsiteX21" fmla="*/ 5255682 w 7722000"/>
              <a:gd name="connsiteY21" fmla="*/ 2541677 h 3196710"/>
              <a:gd name="connsiteX22" fmla="*/ 3866714 w 7722000"/>
              <a:gd name="connsiteY22" fmla="*/ 3196710 h 3196710"/>
              <a:gd name="connsiteX23" fmla="*/ 2477747 w 7722000"/>
              <a:gd name="connsiteY23" fmla="*/ 2541677 h 3196710"/>
              <a:gd name="connsiteX24" fmla="*/ 2434617 w 7722000"/>
              <a:gd name="connsiteY24" fmla="*/ 2484000 h 3196710"/>
              <a:gd name="connsiteX25" fmla="*/ 0 w 7722000"/>
              <a:gd name="connsiteY25" fmla="*/ 2484000 h 319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22000" h="3196710">
                <a:moveTo>
                  <a:pt x="2501972" y="2484000"/>
                </a:moveTo>
                <a:lnTo>
                  <a:pt x="2519416" y="2507328"/>
                </a:lnTo>
                <a:cubicBezTo>
                  <a:pt x="2839658" y="2895372"/>
                  <a:pt x="3324302" y="3142710"/>
                  <a:pt x="3866714" y="3142710"/>
                </a:cubicBezTo>
                <a:cubicBezTo>
                  <a:pt x="4409127" y="3142710"/>
                  <a:pt x="4893771" y="2895372"/>
                  <a:pt x="5214013" y="2507328"/>
                </a:cubicBezTo>
                <a:lnTo>
                  <a:pt x="5231457" y="2484000"/>
                </a:lnTo>
                <a:close/>
                <a:moveTo>
                  <a:pt x="2055661" y="0"/>
                </a:moveTo>
                <a:lnTo>
                  <a:pt x="2109661" y="0"/>
                </a:lnTo>
                <a:lnTo>
                  <a:pt x="2109661" y="252000"/>
                </a:lnTo>
                <a:lnTo>
                  <a:pt x="5601661" y="252000"/>
                </a:lnTo>
                <a:lnTo>
                  <a:pt x="5601661" y="0"/>
                </a:lnTo>
                <a:lnTo>
                  <a:pt x="5655661" y="0"/>
                </a:lnTo>
                <a:lnTo>
                  <a:pt x="5655661" y="306000"/>
                </a:lnTo>
                <a:lnTo>
                  <a:pt x="2055661" y="306000"/>
                </a:lnTo>
                <a:close/>
                <a:moveTo>
                  <a:pt x="0" y="0"/>
                </a:moveTo>
                <a:lnTo>
                  <a:pt x="54000" y="0"/>
                </a:lnTo>
                <a:lnTo>
                  <a:pt x="54000" y="2430000"/>
                </a:lnTo>
                <a:lnTo>
                  <a:pt x="7668000" y="2430000"/>
                </a:lnTo>
                <a:lnTo>
                  <a:pt x="7668000" y="0"/>
                </a:lnTo>
                <a:lnTo>
                  <a:pt x="7722000" y="0"/>
                </a:lnTo>
                <a:lnTo>
                  <a:pt x="7722000" y="2484000"/>
                </a:lnTo>
                <a:lnTo>
                  <a:pt x="5298813" y="2484000"/>
                </a:lnTo>
                <a:lnTo>
                  <a:pt x="5255682" y="2541677"/>
                </a:lnTo>
                <a:cubicBezTo>
                  <a:pt x="4925536" y="2941722"/>
                  <a:pt x="4425903" y="3196710"/>
                  <a:pt x="3866714" y="3196710"/>
                </a:cubicBezTo>
                <a:cubicBezTo>
                  <a:pt x="3307526" y="3196710"/>
                  <a:pt x="2807893" y="2941722"/>
                  <a:pt x="2477747" y="2541677"/>
                </a:cubicBezTo>
                <a:lnTo>
                  <a:pt x="2434617" y="2484000"/>
                </a:lnTo>
                <a:lnTo>
                  <a:pt x="0" y="248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Tree>
    <p:extLst>
      <p:ext uri="{BB962C8B-B14F-4D97-AF65-F5344CB8AC3E}">
        <p14:creationId xmlns:p14="http://schemas.microsoft.com/office/powerpoint/2010/main" val="134581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29" name="Bildplatzhalter 28"/>
          <p:cNvSpPr>
            <a:spLocks noGrp="1"/>
          </p:cNvSpPr>
          <p:nvPr>
            <p:ph type="pic" sz="quarter" idx="18"/>
          </p:nvPr>
        </p:nvSpPr>
        <p:spPr bwMode="gray">
          <a:xfrm>
            <a:off x="7779549" y="0"/>
            <a:ext cx="4412451" cy="6858000"/>
          </a:xfrm>
          <a:custGeom>
            <a:avLst/>
            <a:gdLst>
              <a:gd name="connsiteX0" fmla="*/ 0 w 4413600"/>
              <a:gd name="connsiteY0" fmla="*/ 4806776 h 6858000"/>
              <a:gd name="connsiteX1" fmla="*/ 216534 w 4413600"/>
              <a:gd name="connsiteY1" fmla="*/ 4814300 h 6858000"/>
              <a:gd name="connsiteX2" fmla="*/ 3171593 w 4413600"/>
              <a:gd name="connsiteY2" fmla="*/ 6717625 h 6858000"/>
              <a:gd name="connsiteX3" fmla="*/ 3239215 w 4413600"/>
              <a:gd name="connsiteY3" fmla="*/ 6858000 h 6858000"/>
              <a:gd name="connsiteX4" fmla="*/ 0 w 4413600"/>
              <a:gd name="connsiteY4" fmla="*/ 6858000 h 6858000"/>
              <a:gd name="connsiteX5" fmla="*/ 0 w 4413600"/>
              <a:gd name="connsiteY5" fmla="*/ 0 h 6858000"/>
              <a:gd name="connsiteX6" fmla="*/ 4413600 w 4413600"/>
              <a:gd name="connsiteY6" fmla="*/ 0 h 6858000"/>
              <a:gd name="connsiteX7" fmla="*/ 4413600 w 4413600"/>
              <a:gd name="connsiteY7" fmla="*/ 6858000 h 6858000"/>
              <a:gd name="connsiteX8" fmla="*/ 3303780 w 4413600"/>
              <a:gd name="connsiteY8" fmla="*/ 6858000 h 6858000"/>
              <a:gd name="connsiteX9" fmla="*/ 3300962 w 4413600"/>
              <a:gd name="connsiteY9" fmla="*/ 6851767 h 6858000"/>
              <a:gd name="connsiteX10" fmla="*/ 232131 w 4413600"/>
              <a:gd name="connsiteY10" fmla="*/ 4761273 h 6858000"/>
              <a:gd name="connsiteX11" fmla="*/ 0 w 4413600"/>
              <a:gd name="connsiteY11" fmla="*/ 47528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3600" h="6858000">
                <a:moveTo>
                  <a:pt x="0" y="4806776"/>
                </a:moveTo>
                <a:lnTo>
                  <a:pt x="216534" y="4814300"/>
                </a:lnTo>
                <a:cubicBezTo>
                  <a:pt x="1494573" y="4903423"/>
                  <a:pt x="2591500" y="5649771"/>
                  <a:pt x="3171593" y="6717625"/>
                </a:cubicBezTo>
                <a:lnTo>
                  <a:pt x="3239215" y="6858000"/>
                </a:lnTo>
                <a:lnTo>
                  <a:pt x="0" y="6858000"/>
                </a:lnTo>
                <a:close/>
                <a:moveTo>
                  <a:pt x="0" y="0"/>
                </a:moveTo>
                <a:lnTo>
                  <a:pt x="4413600" y="0"/>
                </a:lnTo>
                <a:lnTo>
                  <a:pt x="4413600" y="6858000"/>
                </a:lnTo>
                <a:lnTo>
                  <a:pt x="3303780" y="6858000"/>
                </a:lnTo>
                <a:lnTo>
                  <a:pt x="3300962" y="6851767"/>
                </a:lnTo>
                <a:cubicBezTo>
                  <a:pt x="2739546" y="5686639"/>
                  <a:pt x="1586841" y="4860046"/>
                  <a:pt x="232131" y="4761273"/>
                </a:cubicBezTo>
                <a:lnTo>
                  <a:pt x="0" y="4752842"/>
                </a:lnTo>
                <a:close/>
              </a:path>
            </a:pathLst>
          </a:custGeom>
          <a:solidFill>
            <a:schemeClr val="bg1"/>
          </a:solidFill>
        </p:spPr>
        <p:txBody>
          <a:bodyPr wrap="square" tIns="72000">
            <a:noAutofit/>
          </a:bodyPr>
          <a:lstStyle>
            <a:lvl1pPr algn="ctr">
              <a:defRPr b="0">
                <a:solidFill>
                  <a:schemeClr val="tx1"/>
                </a:solidFill>
              </a:defRPr>
            </a:lvl1pPr>
          </a:lstStyle>
          <a:p>
            <a:r>
              <a:rPr lang="de-DE" noProof="0"/>
              <a:t>Bild durch Klicken auf Symbol hinzufügen</a:t>
            </a:r>
          </a:p>
        </p:txBody>
      </p:sp>
      <p:sp>
        <p:nvSpPr>
          <p:cNvPr id="60" name="Rechteck 59"/>
          <p:cNvSpPr/>
          <p:nvPr userDrawn="1"/>
        </p:nvSpPr>
        <p:spPr bwMode="gray">
          <a:xfrm>
            <a:off x="7724239" y="0"/>
            <a:ext cx="539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66" name="Freihandform: Form 65"/>
          <p:cNvSpPr>
            <a:spLocks noChangeAspect="1"/>
          </p:cNvSpPr>
          <p:nvPr userDrawn="1"/>
        </p:nvSpPr>
        <p:spPr bwMode="gray">
          <a:xfrm>
            <a:off x="4393872" y="4751338"/>
            <a:ext cx="6688596" cy="2106662"/>
          </a:xfrm>
          <a:custGeom>
            <a:avLst/>
            <a:gdLst>
              <a:gd name="connsiteX0" fmla="*/ 3345169 w 6690338"/>
              <a:gd name="connsiteY0" fmla="*/ 0 h 2106662"/>
              <a:gd name="connsiteX1" fmla="*/ 6687520 w 6690338"/>
              <a:gd name="connsiteY1" fmla="*/ 2100429 h 2106662"/>
              <a:gd name="connsiteX2" fmla="*/ 6690338 w 6690338"/>
              <a:gd name="connsiteY2" fmla="*/ 2106662 h 2106662"/>
              <a:gd name="connsiteX3" fmla="*/ 6625773 w 6690338"/>
              <a:gd name="connsiteY3" fmla="*/ 2106662 h 2106662"/>
              <a:gd name="connsiteX4" fmla="*/ 6558151 w 6690338"/>
              <a:gd name="connsiteY4" fmla="*/ 1966287 h 2106662"/>
              <a:gd name="connsiteX5" fmla="*/ 3345169 w 6690338"/>
              <a:gd name="connsiteY5" fmla="*/ 54000 h 2106662"/>
              <a:gd name="connsiteX6" fmla="*/ 132188 w 6690338"/>
              <a:gd name="connsiteY6" fmla="*/ 1966287 h 2106662"/>
              <a:gd name="connsiteX7" fmla="*/ 64565 w 6690338"/>
              <a:gd name="connsiteY7" fmla="*/ 2106662 h 2106662"/>
              <a:gd name="connsiteX8" fmla="*/ 0 w 6690338"/>
              <a:gd name="connsiteY8" fmla="*/ 2106662 h 2106662"/>
              <a:gd name="connsiteX9" fmla="*/ 2818 w 6690338"/>
              <a:gd name="connsiteY9" fmla="*/ 2100429 h 2106662"/>
              <a:gd name="connsiteX10" fmla="*/ 3345169 w 6690338"/>
              <a:gd name="connsiteY10" fmla="*/ 0 h 210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0338" h="2106662">
                <a:moveTo>
                  <a:pt x="3345169" y="0"/>
                </a:moveTo>
                <a:cubicBezTo>
                  <a:pt x="4817077" y="0"/>
                  <a:pt x="6088676" y="857625"/>
                  <a:pt x="6687520" y="2100429"/>
                </a:cubicBezTo>
                <a:lnTo>
                  <a:pt x="6690338" y="2106662"/>
                </a:lnTo>
                <a:lnTo>
                  <a:pt x="6625773" y="2106662"/>
                </a:lnTo>
                <a:lnTo>
                  <a:pt x="6558151" y="1966287"/>
                </a:lnTo>
                <a:cubicBezTo>
                  <a:pt x="5939385" y="827243"/>
                  <a:pt x="4732577" y="54000"/>
                  <a:pt x="3345169" y="54000"/>
                </a:cubicBezTo>
                <a:cubicBezTo>
                  <a:pt x="1957761" y="54000"/>
                  <a:pt x="750953" y="827243"/>
                  <a:pt x="132188" y="1966287"/>
                </a:cubicBezTo>
                <a:lnTo>
                  <a:pt x="64565" y="2106662"/>
                </a:lnTo>
                <a:lnTo>
                  <a:pt x="0" y="2106662"/>
                </a:lnTo>
                <a:lnTo>
                  <a:pt x="2818" y="2100429"/>
                </a:lnTo>
                <a:cubicBezTo>
                  <a:pt x="601663" y="857625"/>
                  <a:pt x="1873261" y="0"/>
                  <a:pt x="3345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 name="Titel 1"/>
          <p:cNvSpPr>
            <a:spLocks noGrp="1"/>
          </p:cNvSpPr>
          <p:nvPr>
            <p:ph type="ctrTitle"/>
          </p:nvPr>
        </p:nvSpPr>
        <p:spPr bwMode="gray">
          <a:xfrm>
            <a:off x="444843" y="2988048"/>
            <a:ext cx="6658266" cy="1538883"/>
          </a:xfrm>
        </p:spPr>
        <p:txBody>
          <a:bodyPr anchor="b" anchorCtr="0"/>
          <a:lstStyle>
            <a:lvl1pPr>
              <a:lnSpc>
                <a:spcPts val="4000"/>
              </a:lnSpc>
              <a:defRPr sz="3699" baseline="0"/>
            </a:lvl1pPr>
          </a:lstStyle>
          <a:p>
            <a:r>
              <a:rPr lang="de-DE" noProof="0"/>
              <a:t>Mastertitelformat bearbeiten</a:t>
            </a:r>
          </a:p>
        </p:txBody>
      </p:sp>
      <p:sp>
        <p:nvSpPr>
          <p:cNvPr id="3" name="Untertitel 2"/>
          <p:cNvSpPr>
            <a:spLocks noGrp="1"/>
          </p:cNvSpPr>
          <p:nvPr>
            <p:ph type="subTitle" idx="1"/>
          </p:nvPr>
        </p:nvSpPr>
        <p:spPr bwMode="gray">
          <a:xfrm>
            <a:off x="444843" y="4725999"/>
            <a:ext cx="5362603" cy="512961"/>
          </a:xfrm>
        </p:spPr>
        <p:txBody>
          <a:bodyPr>
            <a:spAutoFit/>
          </a:bodyPr>
          <a:lstStyle>
            <a:lvl1pPr marL="0" indent="0" algn="l">
              <a:spcBef>
                <a:spcPts val="0"/>
              </a:spcBef>
              <a:buNone/>
              <a:defRPr b="1" i="0" cap="all" spc="230" baseline="0">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de-DE" noProof="0"/>
              <a:t>Master-Untertitelformat bearbeiten</a:t>
            </a:r>
          </a:p>
        </p:txBody>
      </p:sp>
      <p:sp>
        <p:nvSpPr>
          <p:cNvPr id="10" name="Textplatzhalter 9"/>
          <p:cNvSpPr>
            <a:spLocks noGrp="1"/>
          </p:cNvSpPr>
          <p:nvPr>
            <p:ph type="body" sz="quarter" idx="10"/>
          </p:nvPr>
        </p:nvSpPr>
        <p:spPr bwMode="gray">
          <a:xfrm>
            <a:off x="444843" y="5172621"/>
            <a:ext cx="4858735" cy="205184"/>
          </a:xfrm>
        </p:spPr>
        <p:txBody>
          <a:bodyPr/>
          <a:lstStyle>
            <a:lvl1pPr marL="0" indent="0">
              <a:lnSpc>
                <a:spcPts val="1600"/>
              </a:lnSpc>
              <a:spcBef>
                <a:spcPts val="100"/>
              </a:spcBef>
              <a:buFont typeface="+mj-lt"/>
              <a:buNone/>
              <a:defRPr sz="1200" b="1">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Mastertextformat bearbeiten</a:t>
            </a:r>
          </a:p>
        </p:txBody>
      </p:sp>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466164" y="563254"/>
            <a:ext cx="1259672" cy="1370141"/>
          </a:xfrm>
          <a:prstGeom prst="rect">
            <a:avLst/>
          </a:prstGeom>
        </p:spPr>
      </p:pic>
      <p:grpSp>
        <p:nvGrpSpPr>
          <p:cNvPr id="40" name="Gruppieren 39"/>
          <p:cNvGrpSpPr/>
          <p:nvPr userDrawn="1"/>
        </p:nvGrpSpPr>
        <p:grpSpPr>
          <a:xfrm>
            <a:off x="449295" y="-153684"/>
            <a:ext cx="11297861" cy="108000"/>
            <a:chOff x="449412" y="0"/>
            <a:chExt cx="11300803" cy="108000"/>
          </a:xfrm>
        </p:grpSpPr>
        <p:sp>
          <p:nvSpPr>
            <p:cNvPr id="42" name="Freihandform: Form 41"/>
            <p:cNvSpPr/>
            <p:nvPr userDrawn="1"/>
          </p:nvSpPr>
          <p:spPr>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43" name="Freihandform: Form 42"/>
            <p:cNvSpPr/>
            <p:nvPr userDrawn="1"/>
          </p:nvSpPr>
          <p:spPr>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44" name="Freihandform: Form 43"/>
            <p:cNvSpPr/>
            <p:nvPr userDrawn="1"/>
          </p:nvSpPr>
          <p:spPr>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45" name="Freihandform: Form 44"/>
            <p:cNvSpPr/>
            <p:nvPr userDrawn="1"/>
          </p:nvSpPr>
          <p:spPr>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46" name="Gruppieren 45"/>
          <p:cNvGrpSpPr/>
          <p:nvPr userDrawn="1"/>
        </p:nvGrpSpPr>
        <p:grpSpPr bwMode="gray">
          <a:xfrm>
            <a:off x="449295" y="6903684"/>
            <a:ext cx="11297861" cy="108000"/>
            <a:chOff x="449412" y="0"/>
            <a:chExt cx="11300803" cy="108000"/>
          </a:xfrm>
        </p:grpSpPr>
        <p:sp>
          <p:nvSpPr>
            <p:cNvPr id="48" name="Freihandform: Form 47"/>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49" name="Freihandform: Form 48"/>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50" name="Freihandform: Form 49"/>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51" name="Freihandform: Form 50"/>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52" name="Gruppieren 51"/>
          <p:cNvGrpSpPr/>
          <p:nvPr userDrawn="1"/>
        </p:nvGrpSpPr>
        <p:grpSpPr>
          <a:xfrm>
            <a:off x="-149354" y="1664804"/>
            <a:ext cx="107973" cy="4500500"/>
            <a:chOff x="-149393" y="1664804"/>
            <a:chExt cx="108001" cy="4500500"/>
          </a:xfrm>
        </p:grpSpPr>
        <p:sp>
          <p:nvSpPr>
            <p:cNvPr id="53" name="Freihandform: Form 52"/>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54" name="Freihandform: Form 53"/>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55" name="Gruppieren 54"/>
          <p:cNvGrpSpPr/>
          <p:nvPr userDrawn="1"/>
        </p:nvGrpSpPr>
        <p:grpSpPr bwMode="gray">
          <a:xfrm>
            <a:off x="12233381" y="1664804"/>
            <a:ext cx="107973" cy="4500500"/>
            <a:chOff x="-149393" y="1664804"/>
            <a:chExt cx="108001" cy="4500500"/>
          </a:xfrm>
        </p:grpSpPr>
        <p:sp>
          <p:nvSpPr>
            <p:cNvPr id="56" name="Freihandform: Form 55"/>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57" name="Freihandform: Form 56"/>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sp>
        <p:nvSpPr>
          <p:cNvPr id="25" name="Textplatzhalter 9"/>
          <p:cNvSpPr>
            <a:spLocks noGrp="1"/>
          </p:cNvSpPr>
          <p:nvPr>
            <p:ph type="body" sz="quarter" idx="11"/>
          </p:nvPr>
        </p:nvSpPr>
        <p:spPr bwMode="gray">
          <a:xfrm>
            <a:off x="444843" y="5346736"/>
            <a:ext cx="4860000" cy="205184"/>
          </a:xfrm>
        </p:spPr>
        <p:txBody>
          <a:bodyPr/>
          <a:lstStyle>
            <a:lvl1pPr marL="0" indent="0">
              <a:lnSpc>
                <a:spcPts val="1600"/>
              </a:lnSpc>
              <a:spcBef>
                <a:spcPts val="100"/>
              </a:spcBef>
              <a:buFont typeface="+mj-lt"/>
              <a:buNone/>
              <a:defRPr sz="1200" b="1">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Mastertextformat bearbeiten</a:t>
            </a:r>
          </a:p>
        </p:txBody>
      </p:sp>
    </p:spTree>
    <p:extLst>
      <p:ext uri="{BB962C8B-B14F-4D97-AF65-F5344CB8AC3E}">
        <p14:creationId xmlns:p14="http://schemas.microsoft.com/office/powerpoint/2010/main" val="427837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p:spTree>
      <p:nvGrpSpPr>
        <p:cNvPr id="1" name=""/>
        <p:cNvGrpSpPr/>
        <p:nvPr/>
      </p:nvGrpSpPr>
      <p:grpSpPr>
        <a:xfrm>
          <a:off x="0" y="0"/>
          <a:ext cx="0" cy="0"/>
          <a:chOff x="0" y="0"/>
          <a:chExt cx="0" cy="0"/>
        </a:xfrm>
      </p:grpSpPr>
      <p:sp>
        <p:nvSpPr>
          <p:cNvPr id="18" name="Freihandform: Form 17"/>
          <p:cNvSpPr/>
          <p:nvPr userDrawn="1"/>
        </p:nvSpPr>
        <p:spPr bwMode="gray">
          <a:xfrm>
            <a:off x="2230292" y="0"/>
            <a:ext cx="7719990" cy="3196710"/>
          </a:xfrm>
          <a:custGeom>
            <a:avLst/>
            <a:gdLst>
              <a:gd name="connsiteX0" fmla="*/ 2501972 w 7722000"/>
              <a:gd name="connsiteY0" fmla="*/ 2484000 h 3196710"/>
              <a:gd name="connsiteX1" fmla="*/ 2519416 w 7722000"/>
              <a:gd name="connsiteY1" fmla="*/ 2507328 h 3196710"/>
              <a:gd name="connsiteX2" fmla="*/ 3866714 w 7722000"/>
              <a:gd name="connsiteY2" fmla="*/ 3142710 h 3196710"/>
              <a:gd name="connsiteX3" fmla="*/ 5214013 w 7722000"/>
              <a:gd name="connsiteY3" fmla="*/ 2507328 h 3196710"/>
              <a:gd name="connsiteX4" fmla="*/ 5231457 w 7722000"/>
              <a:gd name="connsiteY4" fmla="*/ 2484000 h 3196710"/>
              <a:gd name="connsiteX5" fmla="*/ 2055661 w 7722000"/>
              <a:gd name="connsiteY5" fmla="*/ 0 h 3196710"/>
              <a:gd name="connsiteX6" fmla="*/ 2109661 w 7722000"/>
              <a:gd name="connsiteY6" fmla="*/ 0 h 3196710"/>
              <a:gd name="connsiteX7" fmla="*/ 2109661 w 7722000"/>
              <a:gd name="connsiteY7" fmla="*/ 252000 h 3196710"/>
              <a:gd name="connsiteX8" fmla="*/ 5601661 w 7722000"/>
              <a:gd name="connsiteY8" fmla="*/ 252000 h 3196710"/>
              <a:gd name="connsiteX9" fmla="*/ 5601661 w 7722000"/>
              <a:gd name="connsiteY9" fmla="*/ 0 h 3196710"/>
              <a:gd name="connsiteX10" fmla="*/ 5655661 w 7722000"/>
              <a:gd name="connsiteY10" fmla="*/ 0 h 3196710"/>
              <a:gd name="connsiteX11" fmla="*/ 5655661 w 7722000"/>
              <a:gd name="connsiteY11" fmla="*/ 306000 h 3196710"/>
              <a:gd name="connsiteX12" fmla="*/ 2055661 w 7722000"/>
              <a:gd name="connsiteY12" fmla="*/ 306000 h 3196710"/>
              <a:gd name="connsiteX13" fmla="*/ 0 w 7722000"/>
              <a:gd name="connsiteY13" fmla="*/ 0 h 3196710"/>
              <a:gd name="connsiteX14" fmla="*/ 54000 w 7722000"/>
              <a:gd name="connsiteY14" fmla="*/ 0 h 3196710"/>
              <a:gd name="connsiteX15" fmla="*/ 54000 w 7722000"/>
              <a:gd name="connsiteY15" fmla="*/ 2430000 h 3196710"/>
              <a:gd name="connsiteX16" fmla="*/ 7668000 w 7722000"/>
              <a:gd name="connsiteY16" fmla="*/ 2430000 h 3196710"/>
              <a:gd name="connsiteX17" fmla="*/ 7668000 w 7722000"/>
              <a:gd name="connsiteY17" fmla="*/ 0 h 3196710"/>
              <a:gd name="connsiteX18" fmla="*/ 7722000 w 7722000"/>
              <a:gd name="connsiteY18" fmla="*/ 0 h 3196710"/>
              <a:gd name="connsiteX19" fmla="*/ 7722000 w 7722000"/>
              <a:gd name="connsiteY19" fmla="*/ 2484000 h 3196710"/>
              <a:gd name="connsiteX20" fmla="*/ 5298813 w 7722000"/>
              <a:gd name="connsiteY20" fmla="*/ 2484000 h 3196710"/>
              <a:gd name="connsiteX21" fmla="*/ 5255682 w 7722000"/>
              <a:gd name="connsiteY21" fmla="*/ 2541677 h 3196710"/>
              <a:gd name="connsiteX22" fmla="*/ 3866714 w 7722000"/>
              <a:gd name="connsiteY22" fmla="*/ 3196710 h 3196710"/>
              <a:gd name="connsiteX23" fmla="*/ 2477747 w 7722000"/>
              <a:gd name="connsiteY23" fmla="*/ 2541677 h 3196710"/>
              <a:gd name="connsiteX24" fmla="*/ 2434617 w 7722000"/>
              <a:gd name="connsiteY24" fmla="*/ 2484000 h 3196710"/>
              <a:gd name="connsiteX25" fmla="*/ 0 w 7722000"/>
              <a:gd name="connsiteY25" fmla="*/ 2484000 h 319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22000" h="3196710">
                <a:moveTo>
                  <a:pt x="2501972" y="2484000"/>
                </a:moveTo>
                <a:lnTo>
                  <a:pt x="2519416" y="2507328"/>
                </a:lnTo>
                <a:cubicBezTo>
                  <a:pt x="2839658" y="2895372"/>
                  <a:pt x="3324302" y="3142710"/>
                  <a:pt x="3866714" y="3142710"/>
                </a:cubicBezTo>
                <a:cubicBezTo>
                  <a:pt x="4409127" y="3142710"/>
                  <a:pt x="4893771" y="2895372"/>
                  <a:pt x="5214013" y="2507328"/>
                </a:cubicBezTo>
                <a:lnTo>
                  <a:pt x="5231457" y="2484000"/>
                </a:lnTo>
                <a:close/>
                <a:moveTo>
                  <a:pt x="2055661" y="0"/>
                </a:moveTo>
                <a:lnTo>
                  <a:pt x="2109661" y="0"/>
                </a:lnTo>
                <a:lnTo>
                  <a:pt x="2109661" y="252000"/>
                </a:lnTo>
                <a:lnTo>
                  <a:pt x="5601661" y="252000"/>
                </a:lnTo>
                <a:lnTo>
                  <a:pt x="5601661" y="0"/>
                </a:lnTo>
                <a:lnTo>
                  <a:pt x="5655661" y="0"/>
                </a:lnTo>
                <a:lnTo>
                  <a:pt x="5655661" y="306000"/>
                </a:lnTo>
                <a:lnTo>
                  <a:pt x="2055661" y="306000"/>
                </a:lnTo>
                <a:close/>
                <a:moveTo>
                  <a:pt x="0" y="0"/>
                </a:moveTo>
                <a:lnTo>
                  <a:pt x="54000" y="0"/>
                </a:lnTo>
                <a:lnTo>
                  <a:pt x="54000" y="2430000"/>
                </a:lnTo>
                <a:lnTo>
                  <a:pt x="7668000" y="2430000"/>
                </a:lnTo>
                <a:lnTo>
                  <a:pt x="7668000" y="0"/>
                </a:lnTo>
                <a:lnTo>
                  <a:pt x="7722000" y="0"/>
                </a:lnTo>
                <a:lnTo>
                  <a:pt x="7722000" y="2484000"/>
                </a:lnTo>
                <a:lnTo>
                  <a:pt x="5298813" y="2484000"/>
                </a:lnTo>
                <a:lnTo>
                  <a:pt x="5255682" y="2541677"/>
                </a:lnTo>
                <a:cubicBezTo>
                  <a:pt x="4925536" y="2941722"/>
                  <a:pt x="4425903" y="3196710"/>
                  <a:pt x="3866714" y="3196710"/>
                </a:cubicBezTo>
                <a:cubicBezTo>
                  <a:pt x="3307526" y="3196710"/>
                  <a:pt x="2807893" y="2941722"/>
                  <a:pt x="2477747" y="2541677"/>
                </a:cubicBezTo>
                <a:lnTo>
                  <a:pt x="2434617" y="2484000"/>
                </a:lnTo>
                <a:lnTo>
                  <a:pt x="0" y="248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 name="Datumsplatzhalter 1"/>
          <p:cNvSpPr>
            <a:spLocks noGrp="1"/>
          </p:cNvSpPr>
          <p:nvPr>
            <p:ph type="dt" sz="half" idx="10"/>
          </p:nvPr>
        </p:nvSpPr>
        <p:spPr bwMode="gray"/>
        <p:txBody>
          <a:bodyPr/>
          <a:lstStyle/>
          <a:p>
            <a:fld id="{CB43231E-B953-402F-A982-CA1DCB6D1C8D}" type="datetime1">
              <a:rPr lang="de-DE" noProof="0" smtClean="0"/>
              <a:t>17.06.2024</a:t>
            </a:fld>
            <a:endParaRPr lang="de-DE" noProof="0"/>
          </a:p>
        </p:txBody>
      </p:sp>
      <p:sp>
        <p:nvSpPr>
          <p:cNvPr id="3" name="Fußzeilenplatzhalter 2"/>
          <p:cNvSpPr>
            <a:spLocks noGrp="1"/>
          </p:cNvSpPr>
          <p:nvPr>
            <p:ph type="ftr" sz="quarter" idx="11"/>
          </p:nvPr>
        </p:nvSpPr>
        <p:spPr bwMode="gray"/>
        <p:txBody>
          <a:bodyPr/>
          <a:lstStyle/>
          <a:p>
            <a:r>
              <a:rPr lang="de-DE" noProof="0"/>
              <a:t>| DFB-STOPP-KONZEPT</a:t>
            </a:r>
          </a:p>
        </p:txBody>
      </p:sp>
      <p:sp>
        <p:nvSpPr>
          <p:cNvPr id="4" name="Foliennummernplatzhalter 3"/>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sp>
        <p:nvSpPr>
          <p:cNvPr id="7" name="Textplatzhalter 6"/>
          <p:cNvSpPr>
            <a:spLocks noGrp="1"/>
          </p:cNvSpPr>
          <p:nvPr>
            <p:ph type="body" sz="quarter" idx="13"/>
          </p:nvPr>
        </p:nvSpPr>
        <p:spPr bwMode="gray">
          <a:xfrm>
            <a:off x="444843" y="3263300"/>
            <a:ext cx="11301057" cy="1025922"/>
          </a:xfrm>
        </p:spPr>
        <p:txBody>
          <a:bodyPr/>
          <a:lstStyle>
            <a:lvl1pPr>
              <a:lnSpc>
                <a:spcPts val="4000"/>
              </a:lnSpc>
              <a:spcBef>
                <a:spcPts val="0"/>
              </a:spcBef>
              <a:defRPr sz="3699" cap="all" spc="400" baseline="0">
                <a:solidFill>
                  <a:schemeClr val="tx1"/>
                </a:solidFill>
              </a:defRPr>
            </a:lvl1pPr>
          </a:lstStyle>
          <a:p>
            <a:pPr lvl="0"/>
            <a:r>
              <a:rPr lang="de-DE" noProof="0"/>
              <a:t>Mastertextformat bearbeiten</a:t>
            </a:r>
          </a:p>
        </p:txBody>
      </p:sp>
      <p:pic>
        <p:nvPicPr>
          <p:cNvPr id="17" name="Grafik 16"/>
          <p:cNvPicPr>
            <a:picLocks noChangeAspect="1"/>
          </p:cNvPicPr>
          <p:nvPr userDrawn="1"/>
        </p:nvPicPr>
        <p:blipFill rotWithShape="1">
          <a:blip r:embed="rId2">
            <a:extLst>
              <a:ext uri="{28A0092B-C50C-407E-A947-70E740481C1C}">
                <a14:useLocalDpi xmlns:a14="http://schemas.microsoft.com/office/drawing/2010/main" val="0"/>
              </a:ext>
            </a:extLst>
          </a:blip>
          <a:srcRect b="27486"/>
          <a:stretch/>
        </p:blipFill>
        <p:spPr bwMode="gray">
          <a:xfrm>
            <a:off x="5466164" y="563254"/>
            <a:ext cx="1259672" cy="993539"/>
          </a:xfrm>
          <a:prstGeom prst="rect">
            <a:avLst/>
          </a:prstGeom>
        </p:spPr>
      </p:pic>
      <p:grpSp>
        <p:nvGrpSpPr>
          <p:cNvPr id="20" name="Gruppieren 19"/>
          <p:cNvGrpSpPr/>
          <p:nvPr userDrawn="1"/>
        </p:nvGrpSpPr>
        <p:grpSpPr bwMode="gray">
          <a:xfrm>
            <a:off x="449295" y="-153684"/>
            <a:ext cx="11297861" cy="108000"/>
            <a:chOff x="449412" y="0"/>
            <a:chExt cx="11300803" cy="108000"/>
          </a:xfrm>
        </p:grpSpPr>
        <p:sp>
          <p:nvSpPr>
            <p:cNvPr id="22" name="Freihandform: Form 21"/>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 name="Freihandform: Form 22"/>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4" name="Freihandform: Form 23"/>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5" name="Freihandform: Form 24"/>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6" name="Gruppieren 25"/>
          <p:cNvGrpSpPr/>
          <p:nvPr userDrawn="1"/>
        </p:nvGrpSpPr>
        <p:grpSpPr bwMode="gray">
          <a:xfrm>
            <a:off x="449295" y="6903684"/>
            <a:ext cx="11297861" cy="108000"/>
            <a:chOff x="449412" y="0"/>
            <a:chExt cx="11300803" cy="108000"/>
          </a:xfrm>
        </p:grpSpPr>
        <p:sp>
          <p:nvSpPr>
            <p:cNvPr id="28" name="Freihandform: Form 27"/>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9" name="Freihandform: Form 28"/>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0" name="Freihandform: Form 29"/>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1" name="Freihandform: Form 30"/>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32" name="Gruppieren 31"/>
          <p:cNvGrpSpPr/>
          <p:nvPr userDrawn="1"/>
        </p:nvGrpSpPr>
        <p:grpSpPr>
          <a:xfrm>
            <a:off x="-149354" y="1664804"/>
            <a:ext cx="107973" cy="4500500"/>
            <a:chOff x="-149393" y="1664804"/>
            <a:chExt cx="108001" cy="4500500"/>
          </a:xfrm>
        </p:grpSpPr>
        <p:sp>
          <p:nvSpPr>
            <p:cNvPr id="33" name="Freihandform: Form 32"/>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4" name="Freihandform: Form 33"/>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35" name="Gruppieren 34"/>
          <p:cNvGrpSpPr/>
          <p:nvPr userDrawn="1"/>
        </p:nvGrpSpPr>
        <p:grpSpPr bwMode="gray">
          <a:xfrm>
            <a:off x="12233381" y="1664804"/>
            <a:ext cx="107973" cy="4500500"/>
            <a:chOff x="-149393" y="1664804"/>
            <a:chExt cx="108001" cy="4500500"/>
          </a:xfrm>
        </p:grpSpPr>
        <p:sp>
          <p:nvSpPr>
            <p:cNvPr id="36" name="Freihandform: Form 35"/>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7" name="Freihandform: Form 36"/>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sp>
        <p:nvSpPr>
          <p:cNvPr id="27" name="Rechteck 26"/>
          <p:cNvSpPr/>
          <p:nvPr userDrawn="1"/>
        </p:nvSpPr>
        <p:spPr>
          <a:xfrm>
            <a:off x="442913" y="6363099"/>
            <a:ext cx="11304587" cy="1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lnSpc>
                <a:spcPts val="2000"/>
              </a:lnSpc>
              <a:spcBef>
                <a:spcPts val="400"/>
              </a:spcBef>
              <a:buClr>
                <a:schemeClr val="bg1"/>
              </a:buClr>
              <a:buFont typeface="DFB Sans Ofc" panose="020B0503030500020204"/>
              <a:buChar char="›"/>
            </a:pPr>
            <a:endParaRPr lang="de-DE" sz="1600" err="1"/>
          </a:p>
        </p:txBody>
      </p:sp>
    </p:spTree>
    <p:extLst>
      <p:ext uri="{BB962C8B-B14F-4D97-AF65-F5344CB8AC3E}">
        <p14:creationId xmlns:p14="http://schemas.microsoft.com/office/powerpoint/2010/main" val="45126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rennfolie mit Bild">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bwMode="gray">
          <a:xfrm>
            <a:off x="444843" y="2480776"/>
            <a:ext cx="6658266" cy="1538883"/>
          </a:xfrm>
        </p:spPr>
        <p:txBody>
          <a:bodyPr/>
          <a:lstStyle>
            <a:lvl1pPr>
              <a:lnSpc>
                <a:spcPts val="4000"/>
              </a:lnSpc>
              <a:spcBef>
                <a:spcPts val="0"/>
              </a:spcBef>
              <a:defRPr sz="3699" cap="all" spc="400" baseline="0">
                <a:solidFill>
                  <a:schemeClr val="tx1"/>
                </a:solidFill>
              </a:defRPr>
            </a:lvl1pPr>
          </a:lstStyle>
          <a:p>
            <a:pPr lvl="0"/>
            <a:r>
              <a:rPr lang="de-DE" noProof="0"/>
              <a:t>Mastertextformat bearbeiten</a:t>
            </a:r>
          </a:p>
        </p:txBody>
      </p:sp>
      <p:pic>
        <p:nvPicPr>
          <p:cNvPr id="8" name="Grafik 7"/>
          <p:cNvPicPr>
            <a:picLocks noChangeAspect="1"/>
          </p:cNvPicPr>
          <p:nvPr userDrawn="1"/>
        </p:nvPicPr>
        <p:blipFill rotWithShape="1">
          <a:blip r:embed="rId2">
            <a:extLst>
              <a:ext uri="{28A0092B-C50C-407E-A947-70E740481C1C}">
                <a14:useLocalDpi xmlns:a14="http://schemas.microsoft.com/office/drawing/2010/main" val="0"/>
              </a:ext>
            </a:extLst>
          </a:blip>
          <a:srcRect b="27486"/>
          <a:stretch/>
        </p:blipFill>
        <p:spPr bwMode="gray">
          <a:xfrm>
            <a:off x="5466164" y="563254"/>
            <a:ext cx="1259672" cy="993539"/>
          </a:xfrm>
          <a:prstGeom prst="rect">
            <a:avLst/>
          </a:prstGeom>
        </p:spPr>
      </p:pic>
      <p:sp>
        <p:nvSpPr>
          <p:cNvPr id="2" name="Datumsplatzhalter 1"/>
          <p:cNvSpPr>
            <a:spLocks noGrp="1"/>
          </p:cNvSpPr>
          <p:nvPr>
            <p:ph type="dt" sz="half" idx="10"/>
          </p:nvPr>
        </p:nvSpPr>
        <p:spPr bwMode="gray"/>
        <p:txBody>
          <a:bodyPr/>
          <a:lstStyle/>
          <a:p>
            <a:fld id="{7B21AA0B-9C3D-4977-83D9-BAB9666530B4}" type="datetime1">
              <a:rPr lang="de-DE" noProof="0" smtClean="0"/>
              <a:t>17.06.2024</a:t>
            </a:fld>
            <a:endParaRPr lang="de-DE" noProof="0"/>
          </a:p>
        </p:txBody>
      </p:sp>
      <p:sp>
        <p:nvSpPr>
          <p:cNvPr id="3" name="Fußzeilenplatzhalter 2"/>
          <p:cNvSpPr>
            <a:spLocks noGrp="1"/>
          </p:cNvSpPr>
          <p:nvPr>
            <p:ph type="ftr" sz="quarter" idx="11"/>
          </p:nvPr>
        </p:nvSpPr>
        <p:spPr bwMode="gray"/>
        <p:txBody>
          <a:bodyPr/>
          <a:lstStyle/>
          <a:p>
            <a:r>
              <a:rPr lang="de-DE" noProof="0"/>
              <a:t>| DFB-STOPP-KONZEPT</a:t>
            </a:r>
          </a:p>
        </p:txBody>
      </p:sp>
      <p:sp>
        <p:nvSpPr>
          <p:cNvPr id="4" name="Foliennummernplatzhalter 3"/>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grpSp>
        <p:nvGrpSpPr>
          <p:cNvPr id="13" name="Gruppieren 12"/>
          <p:cNvGrpSpPr/>
          <p:nvPr userDrawn="1"/>
        </p:nvGrpSpPr>
        <p:grpSpPr bwMode="gray">
          <a:xfrm>
            <a:off x="449295" y="-153684"/>
            <a:ext cx="11297861" cy="108000"/>
            <a:chOff x="449412" y="0"/>
            <a:chExt cx="11300803" cy="108000"/>
          </a:xfrm>
        </p:grpSpPr>
        <p:sp>
          <p:nvSpPr>
            <p:cNvPr id="15" name="Freihandform: Form 14"/>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16" name="Freihandform: Form 15"/>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17" name="Freihandform: Form 16"/>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18" name="Freihandform: Form 17"/>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19" name="Gruppieren 18"/>
          <p:cNvGrpSpPr/>
          <p:nvPr userDrawn="1"/>
        </p:nvGrpSpPr>
        <p:grpSpPr bwMode="gray">
          <a:xfrm>
            <a:off x="449295" y="6903684"/>
            <a:ext cx="11297861" cy="108000"/>
            <a:chOff x="449412" y="0"/>
            <a:chExt cx="11300803" cy="108000"/>
          </a:xfrm>
        </p:grpSpPr>
        <p:sp>
          <p:nvSpPr>
            <p:cNvPr id="21" name="Freihandform: Form 20"/>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2" name="Freihandform: Form 21"/>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 name="Freihandform: Form 22"/>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4" name="Freihandform: Form 23"/>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5" name="Gruppieren 24"/>
          <p:cNvGrpSpPr/>
          <p:nvPr userDrawn="1"/>
        </p:nvGrpSpPr>
        <p:grpSpPr>
          <a:xfrm>
            <a:off x="-149354" y="1664804"/>
            <a:ext cx="107973" cy="4500500"/>
            <a:chOff x="-149393" y="1664804"/>
            <a:chExt cx="108001" cy="4500500"/>
          </a:xfrm>
        </p:grpSpPr>
        <p:sp>
          <p:nvSpPr>
            <p:cNvPr id="26" name="Freihandform: Form 25"/>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7" name="Freihandform: Form 26"/>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8" name="Gruppieren 27"/>
          <p:cNvGrpSpPr/>
          <p:nvPr userDrawn="1"/>
        </p:nvGrpSpPr>
        <p:grpSpPr bwMode="gray">
          <a:xfrm>
            <a:off x="12233381" y="1664804"/>
            <a:ext cx="107973" cy="4500500"/>
            <a:chOff x="-149393" y="1664804"/>
            <a:chExt cx="108001" cy="4500500"/>
          </a:xfrm>
        </p:grpSpPr>
        <p:sp>
          <p:nvSpPr>
            <p:cNvPr id="29" name="Freihandform: Form 28"/>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0" name="Freihandform: Form 29"/>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sp>
        <p:nvSpPr>
          <p:cNvPr id="36" name="Bildplatzhalter 35"/>
          <p:cNvSpPr>
            <a:spLocks noGrp="1"/>
          </p:cNvSpPr>
          <p:nvPr>
            <p:ph type="pic" sz="quarter" idx="18"/>
          </p:nvPr>
        </p:nvSpPr>
        <p:spPr bwMode="gray">
          <a:xfrm>
            <a:off x="7779549" y="0"/>
            <a:ext cx="4412451" cy="6858000"/>
          </a:xfrm>
          <a:custGeom>
            <a:avLst/>
            <a:gdLst>
              <a:gd name="connsiteX0" fmla="*/ 0 w 4412451"/>
              <a:gd name="connsiteY0" fmla="*/ 6373899 h 6858000"/>
              <a:gd name="connsiteX1" fmla="*/ 2957220 w 4412451"/>
              <a:gd name="connsiteY1" fmla="*/ 6373899 h 6858000"/>
              <a:gd name="connsiteX2" fmla="*/ 3056055 w 4412451"/>
              <a:gd name="connsiteY2" fmla="*/ 6521252 h 6858000"/>
              <a:gd name="connsiteX3" fmla="*/ 3170767 w 4412451"/>
              <a:gd name="connsiteY3" fmla="*/ 6717625 h 6858000"/>
              <a:gd name="connsiteX4" fmla="*/ 3238372 w 4412451"/>
              <a:gd name="connsiteY4" fmla="*/ 6858000 h 6858000"/>
              <a:gd name="connsiteX5" fmla="*/ 0 w 4412451"/>
              <a:gd name="connsiteY5" fmla="*/ 6858000 h 6858000"/>
              <a:gd name="connsiteX6" fmla="*/ 0 w 4412451"/>
              <a:gd name="connsiteY6" fmla="*/ 4806776 h 6858000"/>
              <a:gd name="connsiteX7" fmla="*/ 216478 w 4412451"/>
              <a:gd name="connsiteY7" fmla="*/ 4814300 h 6858000"/>
              <a:gd name="connsiteX8" fmla="*/ 2929724 w 4412451"/>
              <a:gd name="connsiteY8" fmla="*/ 6332906 h 6858000"/>
              <a:gd name="connsiteX9" fmla="*/ 2949976 w 4412451"/>
              <a:gd name="connsiteY9" fmla="*/ 6363099 h 6858000"/>
              <a:gd name="connsiteX10" fmla="*/ 0 w 4412451"/>
              <a:gd name="connsiteY10" fmla="*/ 6363099 h 6858000"/>
              <a:gd name="connsiteX11" fmla="*/ 0 w 4412451"/>
              <a:gd name="connsiteY11" fmla="*/ 0 h 6858000"/>
              <a:gd name="connsiteX12" fmla="*/ 4412451 w 4412451"/>
              <a:gd name="connsiteY12" fmla="*/ 0 h 6858000"/>
              <a:gd name="connsiteX13" fmla="*/ 4412451 w 4412451"/>
              <a:gd name="connsiteY13" fmla="*/ 6858000 h 6858000"/>
              <a:gd name="connsiteX14" fmla="*/ 3302920 w 4412451"/>
              <a:gd name="connsiteY14" fmla="*/ 6858000 h 6858000"/>
              <a:gd name="connsiteX15" fmla="*/ 3300103 w 4412451"/>
              <a:gd name="connsiteY15" fmla="*/ 6851767 h 6858000"/>
              <a:gd name="connsiteX16" fmla="*/ 3062677 w 4412451"/>
              <a:gd name="connsiteY16" fmla="*/ 6431473 h 6858000"/>
              <a:gd name="connsiteX17" fmla="*/ 3022289 w 4412451"/>
              <a:gd name="connsiteY17" fmla="*/ 6373899 h 6858000"/>
              <a:gd name="connsiteX18" fmla="*/ 3967951 w 4412451"/>
              <a:gd name="connsiteY18" fmla="*/ 6373899 h 6858000"/>
              <a:gd name="connsiteX19" fmla="*/ 3967951 w 4412451"/>
              <a:gd name="connsiteY19" fmla="*/ 6363099 h 6858000"/>
              <a:gd name="connsiteX20" fmla="*/ 3014713 w 4412451"/>
              <a:gd name="connsiteY20" fmla="*/ 6363099 h 6858000"/>
              <a:gd name="connsiteX21" fmla="*/ 2924608 w 4412451"/>
              <a:gd name="connsiteY21" fmla="*/ 6234654 h 6858000"/>
              <a:gd name="connsiteX22" fmla="*/ 232071 w 4412451"/>
              <a:gd name="connsiteY22" fmla="*/ 4761273 h 6858000"/>
              <a:gd name="connsiteX23" fmla="*/ 0 w 4412451"/>
              <a:gd name="connsiteY23" fmla="*/ 47528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12451" h="6858000">
                <a:moveTo>
                  <a:pt x="0" y="6373899"/>
                </a:moveTo>
                <a:lnTo>
                  <a:pt x="2957220" y="6373899"/>
                </a:lnTo>
                <a:lnTo>
                  <a:pt x="3056055" y="6521252"/>
                </a:lnTo>
                <a:cubicBezTo>
                  <a:pt x="3096256" y="6585399"/>
                  <a:pt x="3134521" y="6650884"/>
                  <a:pt x="3170767" y="6717625"/>
                </a:cubicBezTo>
                <a:lnTo>
                  <a:pt x="3238372" y="6858000"/>
                </a:lnTo>
                <a:lnTo>
                  <a:pt x="0" y="6858000"/>
                </a:lnTo>
                <a:close/>
                <a:moveTo>
                  <a:pt x="0" y="4806776"/>
                </a:moveTo>
                <a:lnTo>
                  <a:pt x="216478" y="4814300"/>
                </a:lnTo>
                <a:cubicBezTo>
                  <a:pt x="1334471" y="4892283"/>
                  <a:pt x="2313836" y="5473453"/>
                  <a:pt x="2929724" y="6332906"/>
                </a:cubicBezTo>
                <a:lnTo>
                  <a:pt x="2949976" y="6363099"/>
                </a:lnTo>
                <a:lnTo>
                  <a:pt x="0" y="6363099"/>
                </a:lnTo>
                <a:close/>
                <a:moveTo>
                  <a:pt x="0" y="0"/>
                </a:moveTo>
                <a:lnTo>
                  <a:pt x="4412451" y="0"/>
                </a:lnTo>
                <a:lnTo>
                  <a:pt x="4412451" y="6858000"/>
                </a:lnTo>
                <a:lnTo>
                  <a:pt x="3302920" y="6858000"/>
                </a:lnTo>
                <a:lnTo>
                  <a:pt x="3300103" y="6851767"/>
                </a:lnTo>
                <a:cubicBezTo>
                  <a:pt x="3229944" y="6706126"/>
                  <a:pt x="3150549" y="6565775"/>
                  <a:pt x="3062677" y="6431473"/>
                </a:cubicBezTo>
                <a:lnTo>
                  <a:pt x="3022289" y="6373899"/>
                </a:lnTo>
                <a:lnTo>
                  <a:pt x="3967951" y="6373899"/>
                </a:lnTo>
                <a:lnTo>
                  <a:pt x="3967951" y="6363099"/>
                </a:lnTo>
                <a:lnTo>
                  <a:pt x="3014713" y="6363099"/>
                </a:lnTo>
                <a:lnTo>
                  <a:pt x="2924608" y="6234654"/>
                </a:lnTo>
                <a:cubicBezTo>
                  <a:pt x="2299581" y="5402254"/>
                  <a:pt x="1332486" y="4841526"/>
                  <a:pt x="232071" y="4761273"/>
                </a:cubicBezTo>
                <a:lnTo>
                  <a:pt x="0" y="4752842"/>
                </a:lnTo>
                <a:close/>
              </a:path>
            </a:pathLst>
          </a:custGeom>
          <a:noFill/>
        </p:spPr>
        <p:txBody>
          <a:bodyPr wrap="square" tIns="72000">
            <a:noAutofit/>
          </a:bodyPr>
          <a:lstStyle>
            <a:lvl1pPr algn="ctr">
              <a:defRPr b="0">
                <a:solidFill>
                  <a:schemeClr val="tx1"/>
                </a:solidFill>
              </a:defRPr>
            </a:lvl1pPr>
          </a:lstStyle>
          <a:p>
            <a:r>
              <a:rPr lang="de-DE" noProof="0"/>
              <a:t>Bild durch Klicken auf Symbol hinzufügen</a:t>
            </a:r>
          </a:p>
        </p:txBody>
      </p:sp>
      <p:sp>
        <p:nvSpPr>
          <p:cNvPr id="32" name="Rechteck 31"/>
          <p:cNvSpPr/>
          <p:nvPr userDrawn="1"/>
        </p:nvSpPr>
        <p:spPr bwMode="gray">
          <a:xfrm>
            <a:off x="7724239" y="0"/>
            <a:ext cx="539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3" name="Freihandform: Form 32"/>
          <p:cNvSpPr>
            <a:spLocks noChangeAspect="1"/>
          </p:cNvSpPr>
          <p:nvPr userDrawn="1"/>
        </p:nvSpPr>
        <p:spPr bwMode="gray">
          <a:xfrm>
            <a:off x="4393872" y="4751338"/>
            <a:ext cx="6688596" cy="2106662"/>
          </a:xfrm>
          <a:custGeom>
            <a:avLst/>
            <a:gdLst>
              <a:gd name="connsiteX0" fmla="*/ 3345169 w 6690338"/>
              <a:gd name="connsiteY0" fmla="*/ 0 h 2106662"/>
              <a:gd name="connsiteX1" fmla="*/ 6687520 w 6690338"/>
              <a:gd name="connsiteY1" fmla="*/ 2100429 h 2106662"/>
              <a:gd name="connsiteX2" fmla="*/ 6690338 w 6690338"/>
              <a:gd name="connsiteY2" fmla="*/ 2106662 h 2106662"/>
              <a:gd name="connsiteX3" fmla="*/ 6625773 w 6690338"/>
              <a:gd name="connsiteY3" fmla="*/ 2106662 h 2106662"/>
              <a:gd name="connsiteX4" fmla="*/ 6558151 w 6690338"/>
              <a:gd name="connsiteY4" fmla="*/ 1966287 h 2106662"/>
              <a:gd name="connsiteX5" fmla="*/ 3345169 w 6690338"/>
              <a:gd name="connsiteY5" fmla="*/ 54000 h 2106662"/>
              <a:gd name="connsiteX6" fmla="*/ 132188 w 6690338"/>
              <a:gd name="connsiteY6" fmla="*/ 1966287 h 2106662"/>
              <a:gd name="connsiteX7" fmla="*/ 64565 w 6690338"/>
              <a:gd name="connsiteY7" fmla="*/ 2106662 h 2106662"/>
              <a:gd name="connsiteX8" fmla="*/ 0 w 6690338"/>
              <a:gd name="connsiteY8" fmla="*/ 2106662 h 2106662"/>
              <a:gd name="connsiteX9" fmla="*/ 2818 w 6690338"/>
              <a:gd name="connsiteY9" fmla="*/ 2100429 h 2106662"/>
              <a:gd name="connsiteX10" fmla="*/ 3345169 w 6690338"/>
              <a:gd name="connsiteY10" fmla="*/ 0 h 210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0338" h="2106662">
                <a:moveTo>
                  <a:pt x="3345169" y="0"/>
                </a:moveTo>
                <a:cubicBezTo>
                  <a:pt x="4817077" y="0"/>
                  <a:pt x="6088676" y="857625"/>
                  <a:pt x="6687520" y="2100429"/>
                </a:cubicBezTo>
                <a:lnTo>
                  <a:pt x="6690338" y="2106662"/>
                </a:lnTo>
                <a:lnTo>
                  <a:pt x="6625773" y="2106662"/>
                </a:lnTo>
                <a:lnTo>
                  <a:pt x="6558151" y="1966287"/>
                </a:lnTo>
                <a:cubicBezTo>
                  <a:pt x="5939385" y="827243"/>
                  <a:pt x="4732577" y="54000"/>
                  <a:pt x="3345169" y="54000"/>
                </a:cubicBezTo>
                <a:cubicBezTo>
                  <a:pt x="1957761" y="54000"/>
                  <a:pt x="750953" y="827243"/>
                  <a:pt x="132188" y="1966287"/>
                </a:cubicBezTo>
                <a:lnTo>
                  <a:pt x="64565" y="2106662"/>
                </a:lnTo>
                <a:lnTo>
                  <a:pt x="0" y="2106662"/>
                </a:lnTo>
                <a:lnTo>
                  <a:pt x="2818" y="2100429"/>
                </a:lnTo>
                <a:cubicBezTo>
                  <a:pt x="601663" y="857625"/>
                  <a:pt x="1873261" y="0"/>
                  <a:pt x="3345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4" name="Rechteck 33"/>
          <p:cNvSpPr/>
          <p:nvPr userDrawn="1"/>
        </p:nvSpPr>
        <p:spPr>
          <a:xfrm>
            <a:off x="442913" y="6363099"/>
            <a:ext cx="11304587" cy="1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lnSpc>
                <a:spcPts val="2000"/>
              </a:lnSpc>
              <a:spcBef>
                <a:spcPts val="400"/>
              </a:spcBef>
              <a:buClr>
                <a:schemeClr val="bg1"/>
              </a:buClr>
              <a:buFont typeface="DFB Sans Ofc" panose="020B0503030500020204"/>
              <a:buChar char="›"/>
            </a:pPr>
            <a:endParaRPr lang="de-DE" sz="1600" err="1"/>
          </a:p>
        </p:txBody>
      </p:sp>
    </p:spTree>
    <p:extLst>
      <p:ext uri="{BB962C8B-B14F-4D97-AF65-F5344CB8AC3E}">
        <p14:creationId xmlns:p14="http://schemas.microsoft.com/office/powerpoint/2010/main" val="2144058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4843" y="712800"/>
            <a:ext cx="10113366" cy="743793"/>
          </a:xfrm>
        </p:spPr>
        <p:txBody>
          <a:bodyPr/>
          <a:lstStyle/>
          <a:p>
            <a:r>
              <a:rPr lang="de-DE" noProof="0"/>
              <a:t>Mastertitelformat bearbeiten</a:t>
            </a:r>
          </a:p>
        </p:txBody>
      </p:sp>
      <p:sp>
        <p:nvSpPr>
          <p:cNvPr id="4" name="Datumsplatzhalter 3"/>
          <p:cNvSpPr>
            <a:spLocks noGrp="1"/>
          </p:cNvSpPr>
          <p:nvPr>
            <p:ph type="dt" sz="half" idx="10"/>
          </p:nvPr>
        </p:nvSpPr>
        <p:spPr bwMode="gray"/>
        <p:txBody>
          <a:bodyPr/>
          <a:lstStyle/>
          <a:p>
            <a:fld id="{FE435D13-4022-4C33-984B-0213A510A09F}" type="datetime1">
              <a:rPr lang="de-DE" noProof="0" smtClean="0"/>
              <a:t>17.06.2024</a:t>
            </a:fld>
            <a:endParaRPr lang="de-DE" noProof="0"/>
          </a:p>
        </p:txBody>
      </p:sp>
      <p:sp>
        <p:nvSpPr>
          <p:cNvPr id="5" name="Fußzeilenplatzhalter 4"/>
          <p:cNvSpPr>
            <a:spLocks noGrp="1"/>
          </p:cNvSpPr>
          <p:nvPr>
            <p:ph type="ftr" sz="quarter" idx="11"/>
          </p:nvPr>
        </p:nvSpPr>
        <p:spPr bwMode="gray"/>
        <p:txBody>
          <a:bodyPr/>
          <a:lstStyle/>
          <a:p>
            <a:r>
              <a:rPr lang="de-DE" noProof="0"/>
              <a:t>| DFB-STOPP-KONZEPT</a:t>
            </a:r>
          </a:p>
        </p:txBody>
      </p:sp>
      <p:sp>
        <p:nvSpPr>
          <p:cNvPr id="6" name="Foliennummernplatzhalter 5"/>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sp>
        <p:nvSpPr>
          <p:cNvPr id="9" name="Textplatzhalter 8"/>
          <p:cNvSpPr>
            <a:spLocks noGrp="1"/>
          </p:cNvSpPr>
          <p:nvPr>
            <p:ph type="body" sz="quarter" idx="13"/>
          </p:nvPr>
        </p:nvSpPr>
        <p:spPr bwMode="gray">
          <a:xfrm>
            <a:off x="444843" y="1616401"/>
            <a:ext cx="11301057" cy="615553"/>
          </a:xfrm>
        </p:spPr>
        <p:txBody>
          <a:bodyPr/>
          <a:lstStyle>
            <a:lvl1pPr marL="269794" indent="-269794">
              <a:buFont typeface="+mj-lt"/>
              <a:buAutoNum type="arabicPeriod"/>
              <a:defRPr/>
            </a:lvl1pPr>
            <a:lvl2pPr marL="269794" indent="0">
              <a:defRPr/>
            </a:lvl2pPr>
          </a:lstStyle>
          <a:p>
            <a:pPr lvl="0"/>
            <a:r>
              <a:rPr lang="de-DE" noProof="0"/>
              <a:t>Mastertextformat bearbeiten</a:t>
            </a:r>
          </a:p>
          <a:p>
            <a:pPr lvl="1"/>
            <a:r>
              <a:rPr lang="de-DE" noProof="0"/>
              <a:t>Zweite Ebene</a:t>
            </a:r>
          </a:p>
        </p:txBody>
      </p:sp>
      <p:sp>
        <p:nvSpPr>
          <p:cNvPr id="8" name="Textplatzhalter 13"/>
          <p:cNvSpPr>
            <a:spLocks noGrp="1"/>
          </p:cNvSpPr>
          <p:nvPr>
            <p:ph type="body" sz="quarter" idx="16" hasCustomPrompt="1"/>
          </p:nvPr>
        </p:nvSpPr>
        <p:spPr>
          <a:xfrm>
            <a:off x="444843" y="433236"/>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a:t>headline</a:t>
            </a:r>
          </a:p>
        </p:txBody>
      </p:sp>
    </p:spTree>
    <p:extLst>
      <p:ext uri="{BB962C8B-B14F-4D97-AF65-F5344CB8AC3E}">
        <p14:creationId xmlns:p14="http://schemas.microsoft.com/office/powerpoint/2010/main" val="735062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6284" y="712800"/>
            <a:ext cx="10113366" cy="743793"/>
          </a:xfrm>
        </p:spPr>
        <p:txBody>
          <a:bodyPr/>
          <a:lstStyle/>
          <a:p>
            <a:r>
              <a:rPr lang="de-DE" noProof="0"/>
              <a:t>Mastertitelformat bearbeiten</a:t>
            </a:r>
          </a:p>
        </p:txBody>
      </p:sp>
      <p:sp>
        <p:nvSpPr>
          <p:cNvPr id="3" name="Inhaltsplatzhalter 2"/>
          <p:cNvSpPr>
            <a:spLocks noGrp="1"/>
          </p:cNvSpPr>
          <p:nvPr>
            <p:ph idx="1"/>
          </p:nvPr>
        </p:nvSpPr>
        <p:spPr bwMode="gray">
          <a:xfrm>
            <a:off x="446284" y="1616607"/>
            <a:ext cx="11301057" cy="1641475"/>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Datumsplatzhalter 3"/>
          <p:cNvSpPr>
            <a:spLocks noGrp="1"/>
          </p:cNvSpPr>
          <p:nvPr>
            <p:ph type="dt" sz="half" idx="10"/>
          </p:nvPr>
        </p:nvSpPr>
        <p:spPr bwMode="gray"/>
        <p:txBody>
          <a:bodyPr/>
          <a:lstStyle/>
          <a:p>
            <a:fld id="{52F3BE72-5D86-45B1-AC90-A4B9216AE758}" type="datetime1">
              <a:rPr lang="de-DE" noProof="0" smtClean="0"/>
              <a:t>17.06.2024</a:t>
            </a:fld>
            <a:endParaRPr lang="de-DE" noProof="0"/>
          </a:p>
        </p:txBody>
      </p:sp>
      <p:sp>
        <p:nvSpPr>
          <p:cNvPr id="5" name="Fußzeilenplatzhalter 4"/>
          <p:cNvSpPr>
            <a:spLocks noGrp="1"/>
          </p:cNvSpPr>
          <p:nvPr>
            <p:ph type="ftr" sz="quarter" idx="11"/>
          </p:nvPr>
        </p:nvSpPr>
        <p:spPr bwMode="gray"/>
        <p:txBody>
          <a:bodyPr/>
          <a:lstStyle/>
          <a:p>
            <a:r>
              <a:rPr lang="de-DE" noProof="0"/>
              <a:t>| DFB-STOPP-KONZEPT</a:t>
            </a:r>
          </a:p>
        </p:txBody>
      </p:sp>
      <p:sp>
        <p:nvSpPr>
          <p:cNvPr id="6" name="Foliennummernplatzhalter 5"/>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sp>
        <p:nvSpPr>
          <p:cNvPr id="8" name="Textplatzhalter 13"/>
          <p:cNvSpPr>
            <a:spLocks noGrp="1"/>
          </p:cNvSpPr>
          <p:nvPr>
            <p:ph type="body" sz="quarter" idx="16"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a:t>headline</a:t>
            </a:r>
          </a:p>
        </p:txBody>
      </p:sp>
    </p:spTree>
    <p:extLst>
      <p:ext uri="{BB962C8B-B14F-4D97-AF65-F5344CB8AC3E}">
        <p14:creationId xmlns:p14="http://schemas.microsoft.com/office/powerpoint/2010/main" val="1233386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gramm und Tex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4843" y="712800"/>
            <a:ext cx="10113366" cy="743793"/>
          </a:xfrm>
        </p:spPr>
        <p:txBody>
          <a:bodyPr/>
          <a:lstStyle/>
          <a:p>
            <a:r>
              <a:rPr lang="de-DE" noProof="0"/>
              <a:t>Mastertitelformat bearbeiten</a:t>
            </a:r>
          </a:p>
        </p:txBody>
      </p:sp>
      <p:sp>
        <p:nvSpPr>
          <p:cNvPr id="4" name="Datumsplatzhalter 3"/>
          <p:cNvSpPr>
            <a:spLocks noGrp="1"/>
          </p:cNvSpPr>
          <p:nvPr>
            <p:ph type="dt" sz="half" idx="10"/>
          </p:nvPr>
        </p:nvSpPr>
        <p:spPr bwMode="gray"/>
        <p:txBody>
          <a:bodyPr/>
          <a:lstStyle/>
          <a:p>
            <a:fld id="{5399E29D-19C8-422A-829D-CFCE9EAB1720}" type="datetime1">
              <a:rPr lang="de-DE" noProof="0" smtClean="0"/>
              <a:t>17.06.2024</a:t>
            </a:fld>
            <a:endParaRPr lang="de-DE" noProof="0"/>
          </a:p>
        </p:txBody>
      </p:sp>
      <p:sp>
        <p:nvSpPr>
          <p:cNvPr id="5" name="Fußzeilenplatzhalter 4"/>
          <p:cNvSpPr>
            <a:spLocks noGrp="1"/>
          </p:cNvSpPr>
          <p:nvPr>
            <p:ph type="ftr" sz="quarter" idx="11"/>
          </p:nvPr>
        </p:nvSpPr>
        <p:spPr bwMode="gray"/>
        <p:txBody>
          <a:bodyPr/>
          <a:lstStyle/>
          <a:p>
            <a:r>
              <a:rPr lang="de-DE" noProof="0"/>
              <a:t>| DFB-STOPP-KONZEPT</a:t>
            </a:r>
          </a:p>
        </p:txBody>
      </p:sp>
      <p:sp>
        <p:nvSpPr>
          <p:cNvPr id="6" name="Foliennummernplatzhalter 5"/>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sp>
        <p:nvSpPr>
          <p:cNvPr id="10" name="Textplatzhalter 8"/>
          <p:cNvSpPr>
            <a:spLocks noGrp="1"/>
          </p:cNvSpPr>
          <p:nvPr>
            <p:ph type="body" sz="quarter" idx="16"/>
          </p:nvPr>
        </p:nvSpPr>
        <p:spPr bwMode="gray">
          <a:xfrm>
            <a:off x="444843" y="1616606"/>
            <a:ext cx="5506732" cy="256480"/>
          </a:xfrm>
        </p:spPr>
        <p:txBody>
          <a:bodyPr/>
          <a:lstStyle>
            <a:lvl1pPr>
              <a:spcBef>
                <a:spcPts val="0"/>
              </a:spcBef>
              <a:defRPr/>
            </a:lvl1pPr>
          </a:lstStyle>
          <a:p>
            <a:pPr lvl="0"/>
            <a:r>
              <a:rPr lang="de-DE" noProof="0"/>
              <a:t>Mastertextformat bearbeiten</a:t>
            </a:r>
          </a:p>
        </p:txBody>
      </p:sp>
      <p:sp>
        <p:nvSpPr>
          <p:cNvPr id="11" name="Textplatzhalter 8"/>
          <p:cNvSpPr>
            <a:spLocks noGrp="1"/>
          </p:cNvSpPr>
          <p:nvPr>
            <p:ph type="body" sz="quarter" idx="17"/>
          </p:nvPr>
        </p:nvSpPr>
        <p:spPr bwMode="gray">
          <a:xfrm>
            <a:off x="444843" y="1972173"/>
            <a:ext cx="5506732" cy="256480"/>
          </a:xfrm>
        </p:spPr>
        <p:txBody>
          <a:bodyPr/>
          <a:lstStyle>
            <a:lvl1pPr>
              <a:spcBef>
                <a:spcPts val="0"/>
              </a:spcBef>
              <a:defRPr b="0">
                <a:solidFill>
                  <a:schemeClr val="tx1"/>
                </a:solidFill>
              </a:defRPr>
            </a:lvl1pPr>
          </a:lstStyle>
          <a:p>
            <a:pPr lvl="0"/>
            <a:r>
              <a:rPr lang="de-DE" noProof="0"/>
              <a:t>Mastertextformat bearbeiten</a:t>
            </a:r>
          </a:p>
        </p:txBody>
      </p:sp>
      <p:sp>
        <p:nvSpPr>
          <p:cNvPr id="12" name="Textplatzhalter 8"/>
          <p:cNvSpPr>
            <a:spLocks noGrp="1"/>
          </p:cNvSpPr>
          <p:nvPr>
            <p:ph type="body" sz="quarter" idx="18"/>
          </p:nvPr>
        </p:nvSpPr>
        <p:spPr bwMode="gray">
          <a:xfrm>
            <a:off x="444843" y="6066293"/>
            <a:ext cx="11301057" cy="123111"/>
          </a:xfrm>
        </p:spPr>
        <p:txBody>
          <a:bodyPr anchor="b" anchorCtr="0"/>
          <a:lstStyle>
            <a:lvl1pPr>
              <a:lnSpc>
                <a:spcPct val="100000"/>
              </a:lnSpc>
              <a:spcBef>
                <a:spcPts val="0"/>
              </a:spcBef>
              <a:defRPr sz="800" b="0">
                <a:solidFill>
                  <a:schemeClr val="tx1"/>
                </a:solidFill>
              </a:defRPr>
            </a:lvl1pPr>
          </a:lstStyle>
          <a:p>
            <a:pPr lvl="0"/>
            <a:r>
              <a:rPr lang="de-DE" noProof="0"/>
              <a:t>Mastertextformat bearbeiten</a:t>
            </a:r>
          </a:p>
        </p:txBody>
      </p:sp>
      <p:sp>
        <p:nvSpPr>
          <p:cNvPr id="16" name="Diagrammplatzhalter 15"/>
          <p:cNvSpPr>
            <a:spLocks noGrp="1"/>
          </p:cNvSpPr>
          <p:nvPr>
            <p:ph type="chart" sz="quarter" idx="19"/>
          </p:nvPr>
        </p:nvSpPr>
        <p:spPr bwMode="gray">
          <a:xfrm>
            <a:off x="444843" y="2349500"/>
            <a:ext cx="5506732" cy="3635375"/>
          </a:xfrm>
        </p:spPr>
        <p:txBody>
          <a:bodyPr tIns="72000">
            <a:noAutofit/>
          </a:bodyPr>
          <a:lstStyle>
            <a:lvl1pPr algn="ctr">
              <a:lnSpc>
                <a:spcPct val="100000"/>
              </a:lnSpc>
              <a:spcBef>
                <a:spcPts val="0"/>
              </a:spcBef>
              <a:defRPr b="0">
                <a:solidFill>
                  <a:schemeClr val="tx1"/>
                </a:solidFill>
              </a:defRPr>
            </a:lvl1pPr>
          </a:lstStyle>
          <a:p>
            <a:r>
              <a:rPr lang="de-DE" noProof="0"/>
              <a:t>Diagramm durch Klicken auf Symbol hinzufügen</a:t>
            </a:r>
          </a:p>
        </p:txBody>
      </p:sp>
      <p:sp>
        <p:nvSpPr>
          <p:cNvPr id="13" name="Textplatzhalter 8"/>
          <p:cNvSpPr>
            <a:spLocks noGrp="1"/>
          </p:cNvSpPr>
          <p:nvPr>
            <p:ph type="body" sz="quarter" idx="20"/>
          </p:nvPr>
        </p:nvSpPr>
        <p:spPr bwMode="gray">
          <a:xfrm>
            <a:off x="6250554" y="2349500"/>
            <a:ext cx="5506566" cy="192360"/>
          </a:xfrm>
        </p:spPr>
        <p:txBody>
          <a:bodyPr anchor="t" anchorCtr="0"/>
          <a:lstStyle>
            <a:lvl1pPr>
              <a:lnSpc>
                <a:spcPts val="1500"/>
              </a:lnSpc>
              <a:spcBef>
                <a:spcPts val="0"/>
              </a:spcBef>
              <a:defRPr sz="1200" b="0">
                <a:solidFill>
                  <a:schemeClr val="tx1"/>
                </a:solidFill>
              </a:defRPr>
            </a:lvl1pPr>
          </a:lstStyle>
          <a:p>
            <a:pPr lvl="0"/>
            <a:r>
              <a:rPr lang="de-DE" noProof="0"/>
              <a:t>Mastertextformat bearbeiten</a:t>
            </a:r>
          </a:p>
        </p:txBody>
      </p:sp>
      <p:sp>
        <p:nvSpPr>
          <p:cNvPr id="14" name="Textplatzhalter 13"/>
          <p:cNvSpPr>
            <a:spLocks noGrp="1"/>
          </p:cNvSpPr>
          <p:nvPr>
            <p:ph type="body" sz="quarter" idx="21"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a:t>headline</a:t>
            </a:r>
          </a:p>
        </p:txBody>
      </p:sp>
    </p:spTree>
    <p:extLst>
      <p:ext uri="{BB962C8B-B14F-4D97-AF65-F5344CB8AC3E}">
        <p14:creationId xmlns:p14="http://schemas.microsoft.com/office/powerpoint/2010/main" val="102172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6284" y="712800"/>
            <a:ext cx="10113366" cy="743793"/>
          </a:xfrm>
        </p:spPr>
        <p:txBody>
          <a:bodyPr/>
          <a:lstStyle/>
          <a:p>
            <a:r>
              <a:rPr lang="de-DE" noProof="0"/>
              <a:t>Mastertitelformat bearbeiten</a:t>
            </a:r>
          </a:p>
        </p:txBody>
      </p:sp>
      <p:sp>
        <p:nvSpPr>
          <p:cNvPr id="3" name="Datumsplatzhalter 2"/>
          <p:cNvSpPr>
            <a:spLocks noGrp="1"/>
          </p:cNvSpPr>
          <p:nvPr>
            <p:ph type="dt" sz="half" idx="10"/>
          </p:nvPr>
        </p:nvSpPr>
        <p:spPr bwMode="gray"/>
        <p:txBody>
          <a:bodyPr/>
          <a:lstStyle/>
          <a:p>
            <a:fld id="{D68D1D9C-9D0E-42B0-8EA7-3D69B8A5E1CC}" type="datetime1">
              <a:rPr lang="de-DE" noProof="0" smtClean="0"/>
              <a:t>17.06.2024</a:t>
            </a:fld>
            <a:endParaRPr lang="de-DE" noProof="0"/>
          </a:p>
        </p:txBody>
      </p:sp>
      <p:sp>
        <p:nvSpPr>
          <p:cNvPr id="4" name="Fußzeilenplatzhalter 3"/>
          <p:cNvSpPr>
            <a:spLocks noGrp="1"/>
          </p:cNvSpPr>
          <p:nvPr>
            <p:ph type="ftr" sz="quarter" idx="11"/>
          </p:nvPr>
        </p:nvSpPr>
        <p:spPr bwMode="gray"/>
        <p:txBody>
          <a:bodyPr/>
          <a:lstStyle/>
          <a:p>
            <a:r>
              <a:rPr lang="de-DE" noProof="0"/>
              <a:t>| DFB-STOPP-KONZEPT</a:t>
            </a:r>
          </a:p>
        </p:txBody>
      </p:sp>
      <p:sp>
        <p:nvSpPr>
          <p:cNvPr id="5" name="Foliennummernplatzhalter 4"/>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sp>
        <p:nvSpPr>
          <p:cNvPr id="9" name="Bildplatzhalter 8"/>
          <p:cNvSpPr>
            <a:spLocks noGrp="1"/>
          </p:cNvSpPr>
          <p:nvPr>
            <p:ph type="pic" sz="quarter" idx="16"/>
          </p:nvPr>
        </p:nvSpPr>
        <p:spPr bwMode="gray">
          <a:xfrm>
            <a:off x="446284" y="1665288"/>
            <a:ext cx="11301057" cy="4500562"/>
          </a:xfrm>
          <a:noFill/>
        </p:spPr>
        <p:txBody>
          <a:bodyPr tIns="72000">
            <a:noAutofit/>
          </a:bodyPr>
          <a:lstStyle>
            <a:lvl1pPr algn="ctr">
              <a:defRPr b="0">
                <a:solidFill>
                  <a:schemeClr val="tx1"/>
                </a:solidFill>
              </a:defRPr>
            </a:lvl1pPr>
          </a:lstStyle>
          <a:p>
            <a:r>
              <a:rPr lang="de-DE" noProof="0"/>
              <a:t>Bild durch Klicken auf Symbol hinzufügen</a:t>
            </a:r>
          </a:p>
        </p:txBody>
      </p:sp>
      <p:sp>
        <p:nvSpPr>
          <p:cNvPr id="8" name="Textplatzhalter 13"/>
          <p:cNvSpPr>
            <a:spLocks noGrp="1"/>
          </p:cNvSpPr>
          <p:nvPr>
            <p:ph type="body" sz="quarter" idx="17"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a:t>headline</a:t>
            </a:r>
          </a:p>
        </p:txBody>
      </p:sp>
    </p:spTree>
    <p:extLst>
      <p:ext uri="{BB962C8B-B14F-4D97-AF65-F5344CB8AC3E}">
        <p14:creationId xmlns:p14="http://schemas.microsoft.com/office/powerpoint/2010/main" val="28417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2 Bilder">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6284" y="712800"/>
            <a:ext cx="10113366" cy="743793"/>
          </a:xfrm>
        </p:spPr>
        <p:txBody>
          <a:bodyPr/>
          <a:lstStyle/>
          <a:p>
            <a:r>
              <a:rPr lang="de-DE" noProof="0"/>
              <a:t>Mastertitelformat bearbeiten</a:t>
            </a:r>
          </a:p>
        </p:txBody>
      </p:sp>
      <p:sp>
        <p:nvSpPr>
          <p:cNvPr id="3" name="Datumsplatzhalter 2"/>
          <p:cNvSpPr>
            <a:spLocks noGrp="1"/>
          </p:cNvSpPr>
          <p:nvPr>
            <p:ph type="dt" sz="half" idx="10"/>
          </p:nvPr>
        </p:nvSpPr>
        <p:spPr bwMode="gray"/>
        <p:txBody>
          <a:bodyPr/>
          <a:lstStyle/>
          <a:p>
            <a:fld id="{9742FAEF-3305-498C-A46B-0C7AAE097564}" type="datetime1">
              <a:rPr lang="de-DE" noProof="0" smtClean="0"/>
              <a:t>17.06.2024</a:t>
            </a:fld>
            <a:endParaRPr lang="de-DE" noProof="0"/>
          </a:p>
        </p:txBody>
      </p:sp>
      <p:sp>
        <p:nvSpPr>
          <p:cNvPr id="4" name="Fußzeilenplatzhalter 3"/>
          <p:cNvSpPr>
            <a:spLocks noGrp="1"/>
          </p:cNvSpPr>
          <p:nvPr>
            <p:ph type="ftr" sz="quarter" idx="11"/>
          </p:nvPr>
        </p:nvSpPr>
        <p:spPr bwMode="gray"/>
        <p:txBody>
          <a:bodyPr/>
          <a:lstStyle/>
          <a:p>
            <a:r>
              <a:rPr lang="de-DE" noProof="0"/>
              <a:t>| DFB-STOPP-KONZEPT</a:t>
            </a:r>
          </a:p>
        </p:txBody>
      </p:sp>
      <p:sp>
        <p:nvSpPr>
          <p:cNvPr id="5" name="Foliennummernplatzhalter 4"/>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sp>
        <p:nvSpPr>
          <p:cNvPr id="9" name="Bildplatzhalter 8"/>
          <p:cNvSpPr>
            <a:spLocks noGrp="1"/>
          </p:cNvSpPr>
          <p:nvPr>
            <p:ph type="pic" sz="quarter" idx="16"/>
          </p:nvPr>
        </p:nvSpPr>
        <p:spPr bwMode="gray">
          <a:xfrm>
            <a:off x="446284" y="1665288"/>
            <a:ext cx="5506566" cy="4500562"/>
          </a:xfrm>
          <a:noFill/>
        </p:spPr>
        <p:txBody>
          <a:bodyPr tIns="72000">
            <a:noAutofit/>
          </a:bodyPr>
          <a:lstStyle>
            <a:lvl1pPr algn="ctr">
              <a:defRPr b="0">
                <a:solidFill>
                  <a:schemeClr val="tx1"/>
                </a:solidFill>
              </a:defRPr>
            </a:lvl1pPr>
          </a:lstStyle>
          <a:p>
            <a:r>
              <a:rPr lang="de-DE" noProof="0"/>
              <a:t>Bild durch Klicken auf Symbol hinzufügen</a:t>
            </a:r>
          </a:p>
        </p:txBody>
      </p:sp>
      <p:sp>
        <p:nvSpPr>
          <p:cNvPr id="10" name="Bildplatzhalter 8"/>
          <p:cNvSpPr>
            <a:spLocks noGrp="1"/>
          </p:cNvSpPr>
          <p:nvPr>
            <p:ph type="pic" sz="quarter" idx="17"/>
          </p:nvPr>
        </p:nvSpPr>
        <p:spPr bwMode="gray">
          <a:xfrm>
            <a:off x="6242805" y="1665288"/>
            <a:ext cx="5506566" cy="4500562"/>
          </a:xfrm>
          <a:noFill/>
        </p:spPr>
        <p:txBody>
          <a:bodyPr tIns="72000">
            <a:noAutofit/>
          </a:bodyPr>
          <a:lstStyle>
            <a:lvl1pPr algn="ctr">
              <a:defRPr b="0">
                <a:solidFill>
                  <a:schemeClr val="tx1"/>
                </a:solidFill>
              </a:defRPr>
            </a:lvl1pPr>
          </a:lstStyle>
          <a:p>
            <a:r>
              <a:rPr lang="de-DE" noProof="0"/>
              <a:t>Bild durch Klicken auf Symbol hinzufügen</a:t>
            </a:r>
          </a:p>
        </p:txBody>
      </p:sp>
      <p:sp>
        <p:nvSpPr>
          <p:cNvPr id="11" name="Textplatzhalter 13"/>
          <p:cNvSpPr>
            <a:spLocks noGrp="1"/>
          </p:cNvSpPr>
          <p:nvPr>
            <p:ph type="body" sz="quarter" idx="18"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a:t>headline</a:t>
            </a:r>
          </a:p>
        </p:txBody>
      </p:sp>
    </p:spTree>
    <p:extLst>
      <p:ext uri="{BB962C8B-B14F-4D97-AF65-F5344CB8AC3E}">
        <p14:creationId xmlns:p14="http://schemas.microsoft.com/office/powerpoint/2010/main" val="3094401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Rechteck 25"/>
          <p:cNvSpPr/>
          <p:nvPr userDrawn="1"/>
        </p:nvSpPr>
        <p:spPr>
          <a:xfrm>
            <a:off x="442913" y="6363099"/>
            <a:ext cx="11304587" cy="1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lnSpc>
                <a:spcPts val="2000"/>
              </a:lnSpc>
              <a:spcBef>
                <a:spcPts val="400"/>
              </a:spcBef>
              <a:buClr>
                <a:schemeClr val="bg1"/>
              </a:buClr>
              <a:buFont typeface="DFB Sans Ofc" panose="020B0503030500020204"/>
              <a:buChar char="›"/>
            </a:pPr>
            <a:endParaRPr lang="de-DE" sz="1600" err="1"/>
          </a:p>
        </p:txBody>
      </p:sp>
      <p:sp>
        <p:nvSpPr>
          <p:cNvPr id="2" name="Titelplatzhalter 1"/>
          <p:cNvSpPr>
            <a:spLocks noGrp="1"/>
          </p:cNvSpPr>
          <p:nvPr>
            <p:ph type="title"/>
          </p:nvPr>
        </p:nvSpPr>
        <p:spPr bwMode="gray">
          <a:xfrm>
            <a:off x="444843" y="712603"/>
            <a:ext cx="10113366" cy="743793"/>
          </a:xfrm>
          <a:prstGeom prst="rect">
            <a:avLst/>
          </a:prstGeom>
        </p:spPr>
        <p:txBody>
          <a:bodyPr vert="horz" wrap="square" lIns="0" tIns="0" rIns="0" bIns="0" rtlCol="0" anchor="t" anchorCtr="0">
            <a:spAutoFit/>
          </a:bodyPr>
          <a:lstStyle/>
          <a:p>
            <a:r>
              <a:rPr lang="de-DE" noProof="0"/>
              <a:t>Titelmasterformat durch Klicken bearbeiten</a:t>
            </a:r>
          </a:p>
        </p:txBody>
      </p:sp>
      <p:sp>
        <p:nvSpPr>
          <p:cNvPr id="3" name="Textplatzhalter 2"/>
          <p:cNvSpPr>
            <a:spLocks noGrp="1"/>
          </p:cNvSpPr>
          <p:nvPr>
            <p:ph type="body" idx="1"/>
          </p:nvPr>
        </p:nvSpPr>
        <p:spPr bwMode="gray">
          <a:xfrm>
            <a:off x="444843" y="1616607"/>
            <a:ext cx="11301057" cy="1641475"/>
          </a:xfrm>
          <a:prstGeom prst="rect">
            <a:avLst/>
          </a:prstGeom>
        </p:spPr>
        <p:txBody>
          <a:bodyPr vert="horz" wrap="square" lIns="0" tIns="0" rIns="0" bIns="0" rtlCol="0">
            <a:spAutoFit/>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Datumsplatzhalter 3"/>
          <p:cNvSpPr>
            <a:spLocks noGrp="1"/>
          </p:cNvSpPr>
          <p:nvPr>
            <p:ph type="dt" sz="half" idx="2"/>
          </p:nvPr>
        </p:nvSpPr>
        <p:spPr bwMode="gray">
          <a:xfrm>
            <a:off x="444843" y="6498236"/>
            <a:ext cx="647831" cy="138499"/>
          </a:xfrm>
          <a:prstGeom prst="rect">
            <a:avLst/>
          </a:prstGeom>
        </p:spPr>
        <p:txBody>
          <a:bodyPr vert="horz" lIns="0" tIns="0" rIns="0" bIns="0" rtlCol="0" anchor="ctr">
            <a:spAutoFit/>
          </a:bodyPr>
          <a:lstStyle>
            <a:lvl1pPr algn="l">
              <a:defRPr sz="900">
                <a:solidFill>
                  <a:schemeClr val="tx1"/>
                </a:solidFill>
              </a:defRPr>
            </a:lvl1pPr>
          </a:lstStyle>
          <a:p>
            <a:fld id="{C80E7635-E49B-4FD6-BCFF-6D17D4260089}" type="datetime1">
              <a:rPr lang="de-DE" noProof="0" smtClean="0"/>
              <a:t>17.06.2024</a:t>
            </a:fld>
            <a:endParaRPr lang="de-DE" noProof="0"/>
          </a:p>
        </p:txBody>
      </p:sp>
      <p:sp>
        <p:nvSpPr>
          <p:cNvPr id="5" name="Fußzeilenplatzhalter 4"/>
          <p:cNvSpPr>
            <a:spLocks noGrp="1"/>
          </p:cNvSpPr>
          <p:nvPr>
            <p:ph type="ftr" sz="quarter" idx="3"/>
          </p:nvPr>
        </p:nvSpPr>
        <p:spPr bwMode="gray">
          <a:xfrm>
            <a:off x="1099836" y="6498236"/>
            <a:ext cx="9897423" cy="138499"/>
          </a:xfrm>
          <a:prstGeom prst="rect">
            <a:avLst/>
          </a:prstGeom>
        </p:spPr>
        <p:txBody>
          <a:bodyPr vert="horz" lIns="0" tIns="0" rIns="0" bIns="0" rtlCol="0" anchor="ctr">
            <a:spAutoFit/>
          </a:bodyPr>
          <a:lstStyle>
            <a:lvl1pPr algn="l">
              <a:defRPr sz="900" b="1">
                <a:solidFill>
                  <a:schemeClr val="tx1"/>
                </a:solidFill>
              </a:defRPr>
            </a:lvl1pPr>
          </a:lstStyle>
          <a:p>
            <a:r>
              <a:rPr lang="de-DE" noProof="0"/>
              <a:t>| DFB-STOPP-KONZEPT</a:t>
            </a:r>
          </a:p>
        </p:txBody>
      </p:sp>
      <p:sp>
        <p:nvSpPr>
          <p:cNvPr id="6" name="Foliennummernplatzhalter 5"/>
          <p:cNvSpPr>
            <a:spLocks noGrp="1"/>
          </p:cNvSpPr>
          <p:nvPr>
            <p:ph type="sldNum" sz="quarter" idx="4"/>
          </p:nvPr>
        </p:nvSpPr>
        <p:spPr bwMode="gray">
          <a:xfrm>
            <a:off x="11118775" y="6498236"/>
            <a:ext cx="627126" cy="138499"/>
          </a:xfrm>
          <a:prstGeom prst="rect">
            <a:avLst/>
          </a:prstGeom>
        </p:spPr>
        <p:txBody>
          <a:bodyPr vert="horz" wrap="square" lIns="0" tIns="0" rIns="0" bIns="0" rtlCol="0" anchor="ctr">
            <a:spAutoFit/>
          </a:bodyPr>
          <a:lstStyle>
            <a:lvl1pPr algn="r">
              <a:defRPr sz="900" b="1">
                <a:solidFill>
                  <a:schemeClr val="accent2"/>
                </a:solidFill>
              </a:defRPr>
            </a:lvl1pPr>
          </a:lstStyle>
          <a:p>
            <a:r>
              <a:rPr lang="de-DE"/>
              <a:t>Seite </a:t>
            </a:r>
            <a:fld id="{105F6080-11B6-4F5B-BFCF-ADAD48E4948B}" type="slidenum">
              <a:rPr lang="de-DE" smtClean="0"/>
              <a:pPr/>
              <a:t>‹Nr.›</a:t>
            </a:fld>
            <a:endParaRPr lang="de-DE"/>
          </a:p>
        </p:txBody>
      </p:sp>
      <p:pic>
        <p:nvPicPr>
          <p:cNvPr id="217" name="Grafik 21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bwMode="gray">
          <a:xfrm>
            <a:off x="11029923" y="446570"/>
            <a:ext cx="719813" cy="719886"/>
          </a:xfrm>
          <a:prstGeom prst="rect">
            <a:avLst/>
          </a:prstGeom>
        </p:spPr>
      </p:pic>
      <p:grpSp>
        <p:nvGrpSpPr>
          <p:cNvPr id="226" name="Gruppieren 225"/>
          <p:cNvGrpSpPr/>
          <p:nvPr userDrawn="1"/>
        </p:nvGrpSpPr>
        <p:grpSpPr>
          <a:xfrm>
            <a:off x="449295" y="-153684"/>
            <a:ext cx="11297861" cy="108000"/>
            <a:chOff x="449412" y="0"/>
            <a:chExt cx="11300803" cy="108000"/>
          </a:xfrm>
        </p:grpSpPr>
        <p:sp>
          <p:nvSpPr>
            <p:cNvPr id="222" name="Freihandform: Form 221"/>
            <p:cNvSpPr/>
            <p:nvPr userDrawn="1"/>
          </p:nvSpPr>
          <p:spPr>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23" name="Freihandform: Form 222"/>
            <p:cNvSpPr/>
            <p:nvPr userDrawn="1"/>
          </p:nvSpPr>
          <p:spPr>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24" name="Freihandform: Form 223"/>
            <p:cNvSpPr/>
            <p:nvPr userDrawn="1"/>
          </p:nvSpPr>
          <p:spPr>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25" name="Freihandform: Form 224"/>
            <p:cNvSpPr/>
            <p:nvPr userDrawn="1"/>
          </p:nvSpPr>
          <p:spPr>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27" name="Gruppieren 226"/>
          <p:cNvGrpSpPr/>
          <p:nvPr userDrawn="1"/>
        </p:nvGrpSpPr>
        <p:grpSpPr bwMode="gray">
          <a:xfrm>
            <a:off x="449295" y="6903684"/>
            <a:ext cx="11297861" cy="108000"/>
            <a:chOff x="449412" y="0"/>
            <a:chExt cx="11300803" cy="108000"/>
          </a:xfrm>
        </p:grpSpPr>
        <p:sp>
          <p:nvSpPr>
            <p:cNvPr id="229" name="Freihandform: Form 228"/>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0" name="Freihandform: Form 229"/>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1" name="Freihandform: Form 230"/>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2" name="Freihandform: Form 231"/>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39" name="Gruppieren 238"/>
          <p:cNvGrpSpPr/>
          <p:nvPr userDrawn="1"/>
        </p:nvGrpSpPr>
        <p:grpSpPr>
          <a:xfrm>
            <a:off x="-149354" y="1664804"/>
            <a:ext cx="107973" cy="4500500"/>
            <a:chOff x="-149393" y="1664804"/>
            <a:chExt cx="108001" cy="4500500"/>
          </a:xfrm>
        </p:grpSpPr>
        <p:sp>
          <p:nvSpPr>
            <p:cNvPr id="234" name="Freihandform: Form 233"/>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7" name="Freihandform: Form 236"/>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40" name="Gruppieren 239"/>
          <p:cNvGrpSpPr/>
          <p:nvPr userDrawn="1"/>
        </p:nvGrpSpPr>
        <p:grpSpPr bwMode="gray">
          <a:xfrm>
            <a:off x="12233381" y="1664804"/>
            <a:ext cx="107973" cy="4500500"/>
            <a:chOff x="-149393" y="1664804"/>
            <a:chExt cx="108001" cy="4500500"/>
          </a:xfrm>
        </p:grpSpPr>
        <p:sp>
          <p:nvSpPr>
            <p:cNvPr id="241" name="Freihandform: Form 240"/>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42" name="Freihandform: Form 241"/>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spTree>
    <p:extLst>
      <p:ext uri="{BB962C8B-B14F-4D97-AF65-F5344CB8AC3E}">
        <p14:creationId xmlns:p14="http://schemas.microsoft.com/office/powerpoint/2010/main" val="1764326184"/>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71" r:id="rId12"/>
    <p:sldLayoutId id="2147483669" r:id="rId13"/>
    <p:sldLayoutId id="2147483672" r:id="rId14"/>
  </p:sldLayoutIdLst>
  <p:hf hdr="0"/>
  <p:txStyles>
    <p:titleStyle>
      <a:lvl1pPr algn="l" defTabSz="914126" rtl="0" eaLnBrk="1" latinLnBrk="0" hangingPunct="1">
        <a:lnSpc>
          <a:spcPts val="2900"/>
        </a:lnSpc>
        <a:spcBef>
          <a:spcPct val="0"/>
        </a:spcBef>
        <a:buNone/>
        <a:defRPr sz="2699" b="1" kern="1200" cap="all" spc="400" baseline="0">
          <a:solidFill>
            <a:schemeClr val="tx1"/>
          </a:solidFill>
          <a:latin typeface="+mj-lt"/>
          <a:ea typeface="+mj-ea"/>
          <a:cs typeface="+mj-cs"/>
        </a:defRPr>
      </a:lvl1pPr>
    </p:titleStyle>
    <p:bodyStyle>
      <a:lvl1pPr marL="0" indent="0" algn="l" defTabSz="914126" rtl="0" eaLnBrk="1" latinLnBrk="0" hangingPunct="1">
        <a:lnSpc>
          <a:spcPts val="2000"/>
        </a:lnSpc>
        <a:spcBef>
          <a:spcPts val="1200"/>
        </a:spcBef>
        <a:buFont typeface="Arial" pitchFamily="34" charset="0"/>
        <a:buNone/>
        <a:defRPr sz="1600" b="1" kern="1200">
          <a:solidFill>
            <a:schemeClr val="accent2"/>
          </a:solidFill>
          <a:latin typeface="+mn-lt"/>
          <a:ea typeface="+mn-ea"/>
          <a:cs typeface="+mn-cs"/>
        </a:defRPr>
      </a:lvl1pPr>
      <a:lvl2pPr marL="0" indent="0" algn="l" defTabSz="914126" rtl="0" eaLnBrk="1" latinLnBrk="0" hangingPunct="1">
        <a:lnSpc>
          <a:spcPts val="2000"/>
        </a:lnSpc>
        <a:spcBef>
          <a:spcPts val="800"/>
        </a:spcBef>
        <a:buFont typeface="Arial" pitchFamily="34" charset="0"/>
        <a:buNone/>
        <a:defRPr sz="1600" kern="1200">
          <a:solidFill>
            <a:schemeClr val="tx1"/>
          </a:solidFill>
          <a:latin typeface="+mn-lt"/>
          <a:ea typeface="+mn-ea"/>
          <a:cs typeface="+mn-cs"/>
        </a:defRPr>
      </a:lvl2pPr>
      <a:lvl3pPr marL="179946" indent="-179946" algn="l" defTabSz="914126" rtl="0" eaLnBrk="1" latinLnBrk="0" hangingPunct="1">
        <a:lnSpc>
          <a:spcPts val="2000"/>
        </a:lnSpc>
        <a:spcBef>
          <a:spcPts val="400"/>
        </a:spcBef>
        <a:buClr>
          <a:schemeClr val="accent2"/>
        </a:buClr>
        <a:buFont typeface="DFB Sans Ofc" panose="020B0503030500020204" pitchFamily="34" charset="0"/>
        <a:buChar char="›"/>
        <a:defRPr sz="1600" kern="1200">
          <a:solidFill>
            <a:schemeClr val="tx1"/>
          </a:solidFill>
          <a:latin typeface="+mn-lt"/>
          <a:ea typeface="+mn-ea"/>
          <a:cs typeface="+mn-cs"/>
        </a:defRPr>
      </a:lvl3pPr>
      <a:lvl4pPr marL="807796" indent="-179946" algn="l" defTabSz="914126" rtl="0" eaLnBrk="1" latinLnBrk="0" hangingPunct="1">
        <a:lnSpc>
          <a:spcPts val="2000"/>
        </a:lnSpc>
        <a:spcBef>
          <a:spcPts val="400"/>
        </a:spcBef>
        <a:buClr>
          <a:schemeClr val="accent2"/>
        </a:buClr>
        <a:buFont typeface="DFB Sans Ofc" panose="020B0503030500020204" pitchFamily="34" charset="0"/>
        <a:buChar char="›"/>
        <a:defRPr sz="1600" kern="1200">
          <a:solidFill>
            <a:schemeClr val="tx1"/>
          </a:solidFill>
          <a:latin typeface="+mn-lt"/>
          <a:ea typeface="+mn-ea"/>
          <a:cs typeface="+mn-cs"/>
        </a:defRPr>
      </a:lvl4pPr>
      <a:lvl5pPr marL="269794" indent="-269794" algn="l" defTabSz="914126" rtl="0" eaLnBrk="1" latinLnBrk="0" hangingPunct="1">
        <a:lnSpc>
          <a:spcPts val="2000"/>
        </a:lnSpc>
        <a:spcBef>
          <a:spcPts val="1200"/>
        </a:spcBef>
        <a:buClr>
          <a:schemeClr val="accent2"/>
        </a:buClr>
        <a:buFont typeface="Arial" panose="020B0604020202020204" pitchFamily="34" charset="0"/>
        <a:buChar char="→"/>
        <a:defRPr sz="1600" kern="1200">
          <a:solidFill>
            <a:schemeClr val="accent2"/>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de-DE"/>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279" userDrawn="1">
          <p15:clr>
            <a:srgbClr val="F26B43"/>
          </p15:clr>
        </p15:guide>
        <p15:guide id="3" pos="7400" userDrawn="1">
          <p15:clr>
            <a:srgbClr val="F26B43"/>
          </p15:clr>
        </p15:guide>
        <p15:guide id="4" orient="horz" pos="3884" userDrawn="1">
          <p15:clr>
            <a:srgbClr val="F26B43"/>
          </p15:clr>
        </p15:guide>
        <p15:guide id="5" pos="3749" userDrawn="1">
          <p15:clr>
            <a:srgbClr val="F26B43"/>
          </p15:clr>
        </p15:guide>
        <p15:guide id="6" pos="393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1.pn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8.emf"/><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68F33-9FC0-E4A3-9099-ABC4BFC46363}"/>
              </a:ext>
            </a:extLst>
          </p:cNvPr>
          <p:cNvSpPr>
            <a:spLocks noGrp="1"/>
          </p:cNvSpPr>
          <p:nvPr>
            <p:ph type="ctrTitle"/>
          </p:nvPr>
        </p:nvSpPr>
        <p:spPr>
          <a:xfrm>
            <a:off x="444843" y="4269905"/>
            <a:ext cx="11301057" cy="512961"/>
          </a:xfrm>
        </p:spPr>
        <p:txBody>
          <a:bodyPr/>
          <a:lstStyle/>
          <a:p>
            <a:r>
              <a:rPr lang="de-DE" dirty="0"/>
              <a:t>DFB-STOPP-KONZEPT</a:t>
            </a:r>
          </a:p>
        </p:txBody>
      </p:sp>
      <p:sp>
        <p:nvSpPr>
          <p:cNvPr id="3" name="Untertitel 2">
            <a:extLst>
              <a:ext uri="{FF2B5EF4-FFF2-40B4-BE49-F238E27FC236}">
                <a16:creationId xmlns:a16="http://schemas.microsoft.com/office/drawing/2014/main" id="{CAE5E0E1-2871-8019-ED2C-63F664404E4E}"/>
              </a:ext>
            </a:extLst>
          </p:cNvPr>
          <p:cNvSpPr>
            <a:spLocks noGrp="1"/>
          </p:cNvSpPr>
          <p:nvPr>
            <p:ph type="subTitle" idx="1"/>
          </p:nvPr>
        </p:nvSpPr>
        <p:spPr>
          <a:xfrm>
            <a:off x="444843" y="4981934"/>
            <a:ext cx="11301057" cy="756617"/>
          </a:xfrm>
        </p:spPr>
        <p:txBody>
          <a:bodyPr/>
          <a:lstStyle/>
          <a:p>
            <a:r>
              <a:rPr lang="de-DE" dirty="0"/>
              <a:t>IFAB-Pilotprojekt im DFB</a:t>
            </a:r>
          </a:p>
          <a:p>
            <a:endParaRPr lang="de-DE"/>
          </a:p>
          <a:p>
            <a:r>
              <a:rPr lang="de-DE" sz="1200" dirty="0"/>
              <a:t>Informationen für Vereine</a:t>
            </a:r>
          </a:p>
        </p:txBody>
      </p:sp>
    </p:spTree>
    <p:extLst>
      <p:ext uri="{BB962C8B-B14F-4D97-AF65-F5344CB8AC3E}">
        <p14:creationId xmlns:p14="http://schemas.microsoft.com/office/powerpoint/2010/main" val="2562325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2BC112-5ED4-5BA1-9012-10D09E162403}"/>
              </a:ext>
            </a:extLst>
          </p:cNvPr>
          <p:cNvSpPr>
            <a:spLocks noGrp="1"/>
          </p:cNvSpPr>
          <p:nvPr>
            <p:ph type="title"/>
          </p:nvPr>
        </p:nvSpPr>
        <p:spPr>
          <a:xfrm>
            <a:off x="446284" y="712800"/>
            <a:ext cx="10113366" cy="743793"/>
          </a:xfrm>
        </p:spPr>
        <p:txBody>
          <a:bodyPr/>
          <a:lstStyle/>
          <a:p>
            <a:r>
              <a:rPr lang="de-DE"/>
              <a:t>Was passiert während der Beruhigungspause?</a:t>
            </a:r>
          </a:p>
        </p:txBody>
      </p:sp>
      <p:graphicFrame>
        <p:nvGraphicFramePr>
          <p:cNvPr id="9" name="Inhaltsplatzhalter 8">
            <a:extLst>
              <a:ext uri="{FF2B5EF4-FFF2-40B4-BE49-F238E27FC236}">
                <a16:creationId xmlns:a16="http://schemas.microsoft.com/office/drawing/2014/main" id="{05759741-4DB3-78D3-B6EB-CD44C613D05F}"/>
              </a:ext>
            </a:extLst>
          </p:cNvPr>
          <p:cNvGraphicFramePr>
            <a:graphicFrameLocks noGrp="1"/>
          </p:cNvGraphicFramePr>
          <p:nvPr>
            <p:ph idx="1"/>
            <p:extLst>
              <p:ext uri="{D42A27DB-BD31-4B8C-83A1-F6EECF244321}">
                <p14:modId xmlns:p14="http://schemas.microsoft.com/office/powerpoint/2010/main" val="2370482026"/>
              </p:ext>
            </p:extLst>
          </p:nvPr>
        </p:nvGraphicFramePr>
        <p:xfrm>
          <a:off x="263352" y="1616606"/>
          <a:ext cx="11483989" cy="4528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umsplatzhalter 3">
            <a:extLst>
              <a:ext uri="{FF2B5EF4-FFF2-40B4-BE49-F238E27FC236}">
                <a16:creationId xmlns:a16="http://schemas.microsoft.com/office/drawing/2014/main" id="{D282FF80-A333-2159-1BCE-5F840F1BF32F}"/>
              </a:ext>
            </a:extLst>
          </p:cNvPr>
          <p:cNvSpPr>
            <a:spLocks noGrp="1"/>
          </p:cNvSpPr>
          <p:nvPr>
            <p:ph type="dt" sz="half" idx="10"/>
          </p:nvPr>
        </p:nvSpPr>
        <p:spPr/>
        <p:txBody>
          <a:bodyPr/>
          <a:lstStyle/>
          <a:p>
            <a:fld id="{62DB98B7-CB09-42DD-ADE8-073972AF6E7E}" type="datetime1">
              <a:rPr lang="de-DE" noProof="0" smtClean="0"/>
              <a:t>17.06.2024</a:t>
            </a:fld>
            <a:endParaRPr lang="de-DE" noProof="0"/>
          </a:p>
        </p:txBody>
      </p:sp>
      <p:sp>
        <p:nvSpPr>
          <p:cNvPr id="5" name="Fußzeilenplatzhalter 4">
            <a:extLst>
              <a:ext uri="{FF2B5EF4-FFF2-40B4-BE49-F238E27FC236}">
                <a16:creationId xmlns:a16="http://schemas.microsoft.com/office/drawing/2014/main" id="{E5943A15-CF21-5843-4F33-0A54B6AB4A20}"/>
              </a:ext>
            </a:extLst>
          </p:cNvPr>
          <p:cNvSpPr>
            <a:spLocks noGrp="1"/>
          </p:cNvSpPr>
          <p:nvPr>
            <p:ph type="ftr" sz="quarter" idx="11"/>
          </p:nvPr>
        </p:nvSpPr>
        <p:spPr/>
        <p:txBody>
          <a:bodyPr/>
          <a:lstStyle/>
          <a:p>
            <a:r>
              <a:rPr lang="de-DE" noProof="0"/>
              <a:t>| DFB-STOPP-KONZEPT</a:t>
            </a:r>
          </a:p>
        </p:txBody>
      </p:sp>
      <p:sp>
        <p:nvSpPr>
          <p:cNvPr id="6" name="Foliennummernplatzhalter 5">
            <a:extLst>
              <a:ext uri="{FF2B5EF4-FFF2-40B4-BE49-F238E27FC236}">
                <a16:creationId xmlns:a16="http://schemas.microsoft.com/office/drawing/2014/main" id="{D788D8E8-A79A-B067-7462-81D2FDBC4606}"/>
              </a:ext>
            </a:extLst>
          </p:cNvPr>
          <p:cNvSpPr>
            <a:spLocks noGrp="1"/>
          </p:cNvSpPr>
          <p:nvPr>
            <p:ph type="sldNum" sz="quarter" idx="12"/>
          </p:nvPr>
        </p:nvSpPr>
        <p:spPr/>
        <p:txBody>
          <a:bodyPr/>
          <a:lstStyle/>
          <a:p>
            <a:r>
              <a:rPr lang="de-DE" noProof="0"/>
              <a:t>Seite </a:t>
            </a:r>
            <a:fld id="{105F6080-11B6-4F5B-BFCF-ADAD48E4948B}" type="slidenum">
              <a:rPr lang="de-DE" noProof="0" smtClean="0"/>
              <a:pPr/>
              <a:t>10</a:t>
            </a:fld>
            <a:endParaRPr lang="de-DE" noProof="0"/>
          </a:p>
        </p:txBody>
      </p:sp>
      <p:sp>
        <p:nvSpPr>
          <p:cNvPr id="7" name="Textplatzhalter 6">
            <a:extLst>
              <a:ext uri="{FF2B5EF4-FFF2-40B4-BE49-F238E27FC236}">
                <a16:creationId xmlns:a16="http://schemas.microsoft.com/office/drawing/2014/main" id="{AE3A5F80-C284-C57C-5020-4CB266886FB6}"/>
              </a:ext>
            </a:extLst>
          </p:cNvPr>
          <p:cNvSpPr>
            <a:spLocks noGrp="1"/>
          </p:cNvSpPr>
          <p:nvPr>
            <p:ph type="body" sz="quarter" idx="16"/>
          </p:nvPr>
        </p:nvSpPr>
        <p:spPr/>
        <p:txBody>
          <a:bodyPr/>
          <a:lstStyle/>
          <a:p>
            <a:endParaRPr lang="de-DE"/>
          </a:p>
        </p:txBody>
      </p:sp>
      <p:pic>
        <p:nvPicPr>
          <p:cNvPr id="10" name="Grafik 9">
            <a:extLst>
              <a:ext uri="{FF2B5EF4-FFF2-40B4-BE49-F238E27FC236}">
                <a16:creationId xmlns:a16="http://schemas.microsoft.com/office/drawing/2014/main" id="{4A501627-E3DE-3911-F090-8BBD6C1DF3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1904" y="3501008"/>
            <a:ext cx="648000" cy="648000"/>
          </a:xfrm>
          <a:prstGeom prst="rect">
            <a:avLst/>
          </a:prstGeom>
        </p:spPr>
      </p:pic>
    </p:spTree>
    <p:extLst>
      <p:ext uri="{BB962C8B-B14F-4D97-AF65-F5344CB8AC3E}">
        <p14:creationId xmlns:p14="http://schemas.microsoft.com/office/powerpoint/2010/main" val="3630680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75B54-6A13-9B55-80DD-E0C46E155101}"/>
              </a:ext>
            </a:extLst>
          </p:cNvPr>
          <p:cNvSpPr>
            <a:spLocks noGrp="1"/>
          </p:cNvSpPr>
          <p:nvPr>
            <p:ph type="title"/>
          </p:nvPr>
        </p:nvSpPr>
        <p:spPr>
          <a:xfrm>
            <a:off x="446284" y="712800"/>
            <a:ext cx="10113366" cy="371897"/>
          </a:xfrm>
        </p:spPr>
        <p:txBody>
          <a:bodyPr/>
          <a:lstStyle/>
          <a:p>
            <a:r>
              <a:rPr lang="de-DE"/>
              <a:t>Was passiert im </a:t>
            </a:r>
            <a:r>
              <a:rPr lang="de-DE" err="1"/>
              <a:t>Anstosskreis</a:t>
            </a:r>
            <a:r>
              <a:rPr lang="de-DE"/>
              <a:t>?</a:t>
            </a:r>
          </a:p>
        </p:txBody>
      </p:sp>
      <p:graphicFrame>
        <p:nvGraphicFramePr>
          <p:cNvPr id="8" name="Inhaltsplatzhalter 7">
            <a:extLst>
              <a:ext uri="{FF2B5EF4-FFF2-40B4-BE49-F238E27FC236}">
                <a16:creationId xmlns:a16="http://schemas.microsoft.com/office/drawing/2014/main" id="{5441D685-460E-968E-89B4-C83ECD8BCD7A}"/>
              </a:ext>
            </a:extLst>
          </p:cNvPr>
          <p:cNvGraphicFramePr>
            <a:graphicFrameLocks noGrp="1"/>
          </p:cNvGraphicFramePr>
          <p:nvPr>
            <p:ph idx="1"/>
            <p:extLst>
              <p:ext uri="{D42A27DB-BD31-4B8C-83A1-F6EECF244321}">
                <p14:modId xmlns:p14="http://schemas.microsoft.com/office/powerpoint/2010/main" val="2057770921"/>
              </p:ext>
            </p:extLst>
          </p:nvPr>
        </p:nvGraphicFramePr>
        <p:xfrm>
          <a:off x="444843" y="1700808"/>
          <a:ext cx="11284350" cy="4444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umsplatzhalter 3">
            <a:extLst>
              <a:ext uri="{FF2B5EF4-FFF2-40B4-BE49-F238E27FC236}">
                <a16:creationId xmlns:a16="http://schemas.microsoft.com/office/drawing/2014/main" id="{309CBD31-33B2-416F-ADC6-D990FAC7DB61}"/>
              </a:ext>
            </a:extLst>
          </p:cNvPr>
          <p:cNvSpPr>
            <a:spLocks noGrp="1"/>
          </p:cNvSpPr>
          <p:nvPr>
            <p:ph type="dt" sz="half" idx="10"/>
          </p:nvPr>
        </p:nvSpPr>
        <p:spPr/>
        <p:txBody>
          <a:bodyPr/>
          <a:lstStyle/>
          <a:p>
            <a:fld id="{29B07D1E-EB2D-4AA4-8AE6-543725D5BB76}" type="datetime1">
              <a:rPr lang="de-DE" noProof="0" smtClean="0"/>
              <a:t>17.06.2024</a:t>
            </a:fld>
            <a:endParaRPr lang="de-DE" noProof="0"/>
          </a:p>
        </p:txBody>
      </p:sp>
      <p:sp>
        <p:nvSpPr>
          <p:cNvPr id="5" name="Fußzeilenplatzhalter 4">
            <a:extLst>
              <a:ext uri="{FF2B5EF4-FFF2-40B4-BE49-F238E27FC236}">
                <a16:creationId xmlns:a16="http://schemas.microsoft.com/office/drawing/2014/main" id="{F7EA58FD-8DCF-4556-42A7-76F0AEB5D661}"/>
              </a:ext>
            </a:extLst>
          </p:cNvPr>
          <p:cNvSpPr>
            <a:spLocks noGrp="1"/>
          </p:cNvSpPr>
          <p:nvPr>
            <p:ph type="ftr" sz="quarter" idx="11"/>
          </p:nvPr>
        </p:nvSpPr>
        <p:spPr/>
        <p:txBody>
          <a:bodyPr/>
          <a:lstStyle/>
          <a:p>
            <a:r>
              <a:rPr lang="de-DE" noProof="0"/>
              <a:t>| DFB-STOPP-KONZEPT</a:t>
            </a:r>
          </a:p>
        </p:txBody>
      </p:sp>
      <p:sp>
        <p:nvSpPr>
          <p:cNvPr id="6" name="Foliennummernplatzhalter 5">
            <a:extLst>
              <a:ext uri="{FF2B5EF4-FFF2-40B4-BE49-F238E27FC236}">
                <a16:creationId xmlns:a16="http://schemas.microsoft.com/office/drawing/2014/main" id="{88B33FF7-E415-78D4-2827-30EFC7624E6D}"/>
              </a:ext>
            </a:extLst>
          </p:cNvPr>
          <p:cNvSpPr>
            <a:spLocks noGrp="1"/>
          </p:cNvSpPr>
          <p:nvPr>
            <p:ph type="sldNum" sz="quarter" idx="12"/>
          </p:nvPr>
        </p:nvSpPr>
        <p:spPr/>
        <p:txBody>
          <a:bodyPr/>
          <a:lstStyle/>
          <a:p>
            <a:r>
              <a:rPr lang="de-DE" noProof="0"/>
              <a:t>Seite </a:t>
            </a:r>
            <a:fld id="{105F6080-11B6-4F5B-BFCF-ADAD48E4948B}" type="slidenum">
              <a:rPr lang="de-DE" noProof="0" smtClean="0"/>
              <a:pPr/>
              <a:t>11</a:t>
            </a:fld>
            <a:endParaRPr lang="de-DE" noProof="0"/>
          </a:p>
        </p:txBody>
      </p:sp>
      <p:sp>
        <p:nvSpPr>
          <p:cNvPr id="7" name="Textplatzhalter 6">
            <a:extLst>
              <a:ext uri="{FF2B5EF4-FFF2-40B4-BE49-F238E27FC236}">
                <a16:creationId xmlns:a16="http://schemas.microsoft.com/office/drawing/2014/main" id="{793E6D0E-2ADA-3910-63E2-0A7CF11A6DF2}"/>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2173870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2BC112-5ED4-5BA1-9012-10D09E162403}"/>
              </a:ext>
            </a:extLst>
          </p:cNvPr>
          <p:cNvSpPr>
            <a:spLocks noGrp="1"/>
          </p:cNvSpPr>
          <p:nvPr>
            <p:ph type="title"/>
          </p:nvPr>
        </p:nvSpPr>
        <p:spPr>
          <a:xfrm>
            <a:off x="446284" y="712800"/>
            <a:ext cx="10113366" cy="1115690"/>
          </a:xfrm>
        </p:spPr>
        <p:txBody>
          <a:bodyPr/>
          <a:lstStyle/>
          <a:p>
            <a:r>
              <a:rPr lang="de-DE" dirty="0"/>
              <a:t>Textempfehlung für lautsprecherdurchsagen </a:t>
            </a:r>
            <a:br>
              <a:rPr lang="de-DE" dirty="0"/>
            </a:br>
            <a:r>
              <a:rPr lang="de-DE" sz="2000" dirty="0"/>
              <a:t>– Sofern vorhanden – </a:t>
            </a:r>
            <a:endParaRPr lang="de-DE" dirty="0"/>
          </a:p>
        </p:txBody>
      </p:sp>
      <p:sp>
        <p:nvSpPr>
          <p:cNvPr id="4" name="Datumsplatzhalter 3">
            <a:extLst>
              <a:ext uri="{FF2B5EF4-FFF2-40B4-BE49-F238E27FC236}">
                <a16:creationId xmlns:a16="http://schemas.microsoft.com/office/drawing/2014/main" id="{D282FF80-A333-2159-1BCE-5F840F1BF32F}"/>
              </a:ext>
            </a:extLst>
          </p:cNvPr>
          <p:cNvSpPr>
            <a:spLocks noGrp="1"/>
          </p:cNvSpPr>
          <p:nvPr>
            <p:ph type="dt" sz="half" idx="10"/>
          </p:nvPr>
        </p:nvSpPr>
        <p:spPr/>
        <p:txBody>
          <a:bodyPr/>
          <a:lstStyle/>
          <a:p>
            <a:fld id="{62DB98B7-CB09-42DD-ADE8-073972AF6E7E}" type="datetime1">
              <a:rPr lang="de-DE" noProof="0" smtClean="0"/>
              <a:t>17.06.2024</a:t>
            </a:fld>
            <a:endParaRPr lang="de-DE" noProof="0"/>
          </a:p>
        </p:txBody>
      </p:sp>
      <p:sp>
        <p:nvSpPr>
          <p:cNvPr id="5" name="Fußzeilenplatzhalter 4">
            <a:extLst>
              <a:ext uri="{FF2B5EF4-FFF2-40B4-BE49-F238E27FC236}">
                <a16:creationId xmlns:a16="http://schemas.microsoft.com/office/drawing/2014/main" id="{E5943A15-CF21-5843-4F33-0A54B6AB4A20}"/>
              </a:ext>
            </a:extLst>
          </p:cNvPr>
          <p:cNvSpPr>
            <a:spLocks noGrp="1"/>
          </p:cNvSpPr>
          <p:nvPr>
            <p:ph type="ftr" sz="quarter" idx="11"/>
          </p:nvPr>
        </p:nvSpPr>
        <p:spPr/>
        <p:txBody>
          <a:bodyPr/>
          <a:lstStyle/>
          <a:p>
            <a:r>
              <a:rPr lang="de-DE" noProof="0"/>
              <a:t>| DFB-STOPP-KONZEPT</a:t>
            </a:r>
          </a:p>
        </p:txBody>
      </p:sp>
      <p:sp>
        <p:nvSpPr>
          <p:cNvPr id="6" name="Foliennummernplatzhalter 5">
            <a:extLst>
              <a:ext uri="{FF2B5EF4-FFF2-40B4-BE49-F238E27FC236}">
                <a16:creationId xmlns:a16="http://schemas.microsoft.com/office/drawing/2014/main" id="{D788D8E8-A79A-B067-7462-81D2FDBC4606}"/>
              </a:ext>
            </a:extLst>
          </p:cNvPr>
          <p:cNvSpPr>
            <a:spLocks noGrp="1"/>
          </p:cNvSpPr>
          <p:nvPr>
            <p:ph type="sldNum" sz="quarter" idx="12"/>
          </p:nvPr>
        </p:nvSpPr>
        <p:spPr/>
        <p:txBody>
          <a:bodyPr/>
          <a:lstStyle/>
          <a:p>
            <a:r>
              <a:rPr lang="de-DE" noProof="0"/>
              <a:t>Seite </a:t>
            </a:r>
            <a:fld id="{105F6080-11B6-4F5B-BFCF-ADAD48E4948B}" type="slidenum">
              <a:rPr lang="de-DE" noProof="0" smtClean="0"/>
              <a:pPr/>
              <a:t>12</a:t>
            </a:fld>
            <a:endParaRPr lang="de-DE" noProof="0"/>
          </a:p>
        </p:txBody>
      </p:sp>
      <p:sp>
        <p:nvSpPr>
          <p:cNvPr id="7" name="Textplatzhalter 6">
            <a:extLst>
              <a:ext uri="{FF2B5EF4-FFF2-40B4-BE49-F238E27FC236}">
                <a16:creationId xmlns:a16="http://schemas.microsoft.com/office/drawing/2014/main" id="{AE3A5F80-C284-C57C-5020-4CB266886FB6}"/>
              </a:ext>
            </a:extLst>
          </p:cNvPr>
          <p:cNvSpPr>
            <a:spLocks noGrp="1"/>
          </p:cNvSpPr>
          <p:nvPr>
            <p:ph type="body" sz="quarter" idx="16"/>
          </p:nvPr>
        </p:nvSpPr>
        <p:spPr/>
        <p:txBody>
          <a:bodyPr/>
          <a:lstStyle/>
          <a:p>
            <a:endParaRPr lang="de-DE"/>
          </a:p>
        </p:txBody>
      </p:sp>
      <p:sp>
        <p:nvSpPr>
          <p:cNvPr id="11" name="Rechteck: abgerundete Ecken 10">
            <a:extLst>
              <a:ext uri="{FF2B5EF4-FFF2-40B4-BE49-F238E27FC236}">
                <a16:creationId xmlns:a16="http://schemas.microsoft.com/office/drawing/2014/main" id="{74F6B248-C30E-1B15-D3D3-1FD3EFBAB361}"/>
              </a:ext>
            </a:extLst>
          </p:cNvPr>
          <p:cNvSpPr/>
          <p:nvPr/>
        </p:nvSpPr>
        <p:spPr>
          <a:xfrm>
            <a:off x="1314450" y="2054081"/>
            <a:ext cx="9563100" cy="3006739"/>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just">
              <a:spcBef>
                <a:spcPts val="400"/>
              </a:spcBef>
              <a:buClr>
                <a:schemeClr val="bg1"/>
              </a:buClr>
            </a:pPr>
            <a:r>
              <a:rPr lang="de-DE" sz="2000" dirty="0"/>
              <a:t>„</a:t>
            </a:r>
            <a:r>
              <a:rPr lang="de-DE" sz="2000" i="1" dirty="0"/>
              <a:t>Liebe Zuschauer*innen, liebe Spieler*innen, liebe Gäste,</a:t>
            </a:r>
          </a:p>
          <a:p>
            <a:pPr algn="just">
              <a:spcBef>
                <a:spcPts val="400"/>
              </a:spcBef>
              <a:buClr>
                <a:schemeClr val="bg1"/>
              </a:buClr>
            </a:pPr>
            <a:r>
              <a:rPr lang="de-DE" sz="2000" i="1" dirty="0"/>
              <a:t>Fußball steht für Respekt und Fair Play. Mit der Unterbrechung dieses Spiels gemäß dem DFB-STOPP-KONZEPT möchten wir alle an diese Grundwerte des Fußballs erinnern. Unsportlichkeiten jeder Art, egal von wem und gegen wen ausgeübt, haben auf dem Sportplatz </a:t>
            </a:r>
            <a:r>
              <a:rPr lang="de-DE" sz="2000" i="1" u="sng" dirty="0"/>
              <a:t>kein</a:t>
            </a:r>
            <a:r>
              <a:rPr lang="de-DE" sz="2000" i="1" dirty="0"/>
              <a:t> Zuhause. </a:t>
            </a:r>
          </a:p>
          <a:p>
            <a:pPr algn="just">
              <a:spcBef>
                <a:spcPts val="400"/>
              </a:spcBef>
              <a:buClr>
                <a:schemeClr val="bg1"/>
              </a:buClr>
            </a:pPr>
            <a:r>
              <a:rPr lang="de-DE" sz="2000" i="1" dirty="0"/>
              <a:t>Wir rufen alle Spieler*innen, Trainer*innen und Zuschauer*innen auf, zu einem fairen und sportlichem Miteinander zurückzukehren, um die Sicherheit für alle Beteiligten wieder zu gewährleisten. Erst dann kann das Spiel wieder fortgesetzt werden. Vielen Dank.“</a:t>
            </a:r>
          </a:p>
        </p:txBody>
      </p:sp>
      <p:sp>
        <p:nvSpPr>
          <p:cNvPr id="3" name="Rechteck: abgerundete Ecken 2">
            <a:extLst>
              <a:ext uri="{FF2B5EF4-FFF2-40B4-BE49-F238E27FC236}">
                <a16:creationId xmlns:a16="http://schemas.microsoft.com/office/drawing/2014/main" id="{A088F7EA-68D8-45C0-AAA7-F79424D322D0}"/>
              </a:ext>
            </a:extLst>
          </p:cNvPr>
          <p:cNvSpPr/>
          <p:nvPr/>
        </p:nvSpPr>
        <p:spPr>
          <a:xfrm rot="884457">
            <a:off x="7621594" y="664732"/>
            <a:ext cx="2770701" cy="839927"/>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ctr" anchorCtr="0"/>
          <a:lstStyle/>
          <a:p>
            <a:pPr algn="ctr">
              <a:lnSpc>
                <a:spcPts val="2000"/>
              </a:lnSpc>
              <a:spcBef>
                <a:spcPts val="400"/>
              </a:spcBef>
              <a:buClr>
                <a:schemeClr val="bg1"/>
              </a:buClr>
            </a:pPr>
            <a:r>
              <a:rPr lang="de-DE" sz="2100" dirty="0"/>
              <a:t>1. Beruhigungspause</a:t>
            </a:r>
          </a:p>
        </p:txBody>
      </p:sp>
    </p:spTree>
    <p:extLst>
      <p:ext uri="{BB962C8B-B14F-4D97-AF65-F5344CB8AC3E}">
        <p14:creationId xmlns:p14="http://schemas.microsoft.com/office/powerpoint/2010/main" val="156670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2BC112-5ED4-5BA1-9012-10D09E162403}"/>
              </a:ext>
            </a:extLst>
          </p:cNvPr>
          <p:cNvSpPr>
            <a:spLocks noGrp="1"/>
          </p:cNvSpPr>
          <p:nvPr>
            <p:ph type="title"/>
          </p:nvPr>
        </p:nvSpPr>
        <p:spPr>
          <a:xfrm>
            <a:off x="446284" y="712800"/>
            <a:ext cx="10113366" cy="1115690"/>
          </a:xfrm>
        </p:spPr>
        <p:txBody>
          <a:bodyPr/>
          <a:lstStyle/>
          <a:p>
            <a:r>
              <a:rPr lang="de-DE" dirty="0"/>
              <a:t>Textempfehlung für lautsprecherdurchsagen</a:t>
            </a:r>
            <a:br>
              <a:rPr lang="de-DE" dirty="0"/>
            </a:br>
            <a:r>
              <a:rPr lang="de-DE" sz="2000" dirty="0"/>
              <a:t>– Sofern vorhanden –</a:t>
            </a:r>
            <a:endParaRPr lang="de-DE" dirty="0"/>
          </a:p>
        </p:txBody>
      </p:sp>
      <p:sp>
        <p:nvSpPr>
          <p:cNvPr id="4" name="Datumsplatzhalter 3">
            <a:extLst>
              <a:ext uri="{FF2B5EF4-FFF2-40B4-BE49-F238E27FC236}">
                <a16:creationId xmlns:a16="http://schemas.microsoft.com/office/drawing/2014/main" id="{D282FF80-A333-2159-1BCE-5F840F1BF32F}"/>
              </a:ext>
            </a:extLst>
          </p:cNvPr>
          <p:cNvSpPr>
            <a:spLocks noGrp="1"/>
          </p:cNvSpPr>
          <p:nvPr>
            <p:ph type="dt" sz="half" idx="10"/>
          </p:nvPr>
        </p:nvSpPr>
        <p:spPr/>
        <p:txBody>
          <a:bodyPr/>
          <a:lstStyle/>
          <a:p>
            <a:fld id="{62DB98B7-CB09-42DD-ADE8-073972AF6E7E}" type="datetime1">
              <a:rPr lang="de-DE" noProof="0" smtClean="0"/>
              <a:t>17.06.2024</a:t>
            </a:fld>
            <a:endParaRPr lang="de-DE" noProof="0"/>
          </a:p>
        </p:txBody>
      </p:sp>
      <p:sp>
        <p:nvSpPr>
          <p:cNvPr id="5" name="Fußzeilenplatzhalter 4">
            <a:extLst>
              <a:ext uri="{FF2B5EF4-FFF2-40B4-BE49-F238E27FC236}">
                <a16:creationId xmlns:a16="http://schemas.microsoft.com/office/drawing/2014/main" id="{E5943A15-CF21-5843-4F33-0A54B6AB4A20}"/>
              </a:ext>
            </a:extLst>
          </p:cNvPr>
          <p:cNvSpPr>
            <a:spLocks noGrp="1"/>
          </p:cNvSpPr>
          <p:nvPr>
            <p:ph type="ftr" sz="quarter" idx="11"/>
          </p:nvPr>
        </p:nvSpPr>
        <p:spPr/>
        <p:txBody>
          <a:bodyPr/>
          <a:lstStyle/>
          <a:p>
            <a:r>
              <a:rPr lang="de-DE" noProof="0"/>
              <a:t>| DFB-STOPP-KONZEPT</a:t>
            </a:r>
          </a:p>
        </p:txBody>
      </p:sp>
      <p:sp>
        <p:nvSpPr>
          <p:cNvPr id="6" name="Foliennummernplatzhalter 5">
            <a:extLst>
              <a:ext uri="{FF2B5EF4-FFF2-40B4-BE49-F238E27FC236}">
                <a16:creationId xmlns:a16="http://schemas.microsoft.com/office/drawing/2014/main" id="{D788D8E8-A79A-B067-7462-81D2FDBC4606}"/>
              </a:ext>
            </a:extLst>
          </p:cNvPr>
          <p:cNvSpPr>
            <a:spLocks noGrp="1"/>
          </p:cNvSpPr>
          <p:nvPr>
            <p:ph type="sldNum" sz="quarter" idx="12"/>
          </p:nvPr>
        </p:nvSpPr>
        <p:spPr/>
        <p:txBody>
          <a:bodyPr/>
          <a:lstStyle/>
          <a:p>
            <a:r>
              <a:rPr lang="de-DE" noProof="0"/>
              <a:t>Seite </a:t>
            </a:r>
            <a:fld id="{105F6080-11B6-4F5B-BFCF-ADAD48E4948B}" type="slidenum">
              <a:rPr lang="de-DE" noProof="0" smtClean="0"/>
              <a:pPr/>
              <a:t>13</a:t>
            </a:fld>
            <a:endParaRPr lang="de-DE" noProof="0"/>
          </a:p>
        </p:txBody>
      </p:sp>
      <p:sp>
        <p:nvSpPr>
          <p:cNvPr id="11" name="Rechteck: abgerundete Ecken 10">
            <a:extLst>
              <a:ext uri="{FF2B5EF4-FFF2-40B4-BE49-F238E27FC236}">
                <a16:creationId xmlns:a16="http://schemas.microsoft.com/office/drawing/2014/main" id="{74F6B248-C30E-1B15-D3D3-1FD3EFBAB361}"/>
              </a:ext>
            </a:extLst>
          </p:cNvPr>
          <p:cNvSpPr/>
          <p:nvPr/>
        </p:nvSpPr>
        <p:spPr>
          <a:xfrm>
            <a:off x="1314450" y="2053488"/>
            <a:ext cx="9563100" cy="2756458"/>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just">
              <a:spcBef>
                <a:spcPts val="400"/>
              </a:spcBef>
              <a:buClr>
                <a:schemeClr val="bg1"/>
              </a:buClr>
            </a:pPr>
            <a:r>
              <a:rPr lang="de-DE" sz="2000" dirty="0"/>
              <a:t>„</a:t>
            </a:r>
            <a:r>
              <a:rPr lang="de-DE" sz="2000" i="1" dirty="0"/>
              <a:t>Liebe Zuschauer*innen, liebe Spieler*innen, liebe Gäste,</a:t>
            </a:r>
          </a:p>
          <a:p>
            <a:pPr algn="just">
              <a:spcBef>
                <a:spcPts val="400"/>
              </a:spcBef>
              <a:buClr>
                <a:schemeClr val="bg1"/>
              </a:buClr>
            </a:pPr>
            <a:r>
              <a:rPr lang="de-DE" sz="2000" i="1" dirty="0"/>
              <a:t>Wir rufen in dieser zweiten Unterbrechung nach dem DFB-STOPP-KONZEPT alle Spieler*innen, Trainer*innen und Zuschauer*innen auf, zu einem fairen und sportlichem Miteinander zurückzukehren, um die Sicherheit für alle Beteiligten wieder zu gewährleisten und das Spiel fortsetzen zu können. Sollte dies nach der Fortsetzung erneut nicht der Fall sein, ist der*die Schiedsrichter*in gezwungen, das Spiel endgültig abzubrechen. Vielen Dank.“</a:t>
            </a:r>
          </a:p>
        </p:txBody>
      </p:sp>
      <p:sp>
        <p:nvSpPr>
          <p:cNvPr id="3" name="Rechteck: abgerundete Ecken 2">
            <a:extLst>
              <a:ext uri="{FF2B5EF4-FFF2-40B4-BE49-F238E27FC236}">
                <a16:creationId xmlns:a16="http://schemas.microsoft.com/office/drawing/2014/main" id="{342F12E8-FF39-3E81-CD9D-C22266F3B9D9}"/>
              </a:ext>
            </a:extLst>
          </p:cNvPr>
          <p:cNvSpPr/>
          <p:nvPr/>
        </p:nvSpPr>
        <p:spPr>
          <a:xfrm rot="884457">
            <a:off x="7621594" y="664732"/>
            <a:ext cx="2770701" cy="839927"/>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ctr" anchorCtr="0"/>
          <a:lstStyle/>
          <a:p>
            <a:pPr algn="ctr">
              <a:lnSpc>
                <a:spcPts val="2000"/>
              </a:lnSpc>
              <a:spcBef>
                <a:spcPts val="400"/>
              </a:spcBef>
              <a:buClr>
                <a:schemeClr val="bg1"/>
              </a:buClr>
            </a:pPr>
            <a:r>
              <a:rPr lang="de-DE" sz="2100" dirty="0"/>
              <a:t>2. Beruhigungspause</a:t>
            </a:r>
          </a:p>
        </p:txBody>
      </p:sp>
      <p:sp>
        <p:nvSpPr>
          <p:cNvPr id="8" name="Rechteck: abgerundete Ecken 7">
            <a:extLst>
              <a:ext uri="{FF2B5EF4-FFF2-40B4-BE49-F238E27FC236}">
                <a16:creationId xmlns:a16="http://schemas.microsoft.com/office/drawing/2014/main" id="{CC9539FE-D2C4-357A-96A1-6D522A7959B0}"/>
              </a:ext>
            </a:extLst>
          </p:cNvPr>
          <p:cNvSpPr/>
          <p:nvPr/>
        </p:nvSpPr>
        <p:spPr>
          <a:xfrm>
            <a:off x="2892287" y="5284815"/>
            <a:ext cx="6407426" cy="602974"/>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ctr" anchorCtr="0"/>
          <a:lstStyle/>
          <a:p>
            <a:pPr algn="ctr">
              <a:lnSpc>
                <a:spcPts val="2000"/>
              </a:lnSpc>
              <a:spcBef>
                <a:spcPts val="400"/>
              </a:spcBef>
              <a:buClr>
                <a:schemeClr val="bg1"/>
              </a:buClr>
            </a:pPr>
            <a:r>
              <a:rPr lang="de-DE" b="1" dirty="0">
                <a:solidFill>
                  <a:sysClr val="windowText" lastClr="000000"/>
                </a:solidFill>
              </a:rPr>
              <a:t>Eine weitere Unterbrechung bedeutet einen Spielabbruch!</a:t>
            </a:r>
          </a:p>
        </p:txBody>
      </p:sp>
    </p:spTree>
    <p:extLst>
      <p:ext uri="{BB962C8B-B14F-4D97-AF65-F5344CB8AC3E}">
        <p14:creationId xmlns:p14="http://schemas.microsoft.com/office/powerpoint/2010/main" val="3985874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87B6B-C015-9AA9-1203-118FAEC74CCC}"/>
              </a:ext>
            </a:extLst>
          </p:cNvPr>
          <p:cNvSpPr>
            <a:spLocks noGrp="1"/>
          </p:cNvSpPr>
          <p:nvPr>
            <p:ph type="title"/>
          </p:nvPr>
        </p:nvSpPr>
        <p:spPr>
          <a:xfrm>
            <a:off x="446284" y="712800"/>
            <a:ext cx="10113366" cy="371897"/>
          </a:xfrm>
        </p:spPr>
        <p:txBody>
          <a:bodyPr/>
          <a:lstStyle/>
          <a:p>
            <a:r>
              <a:rPr lang="de-DE" dirty="0"/>
              <a:t>Weitere Rahmenbedingungen</a:t>
            </a:r>
          </a:p>
        </p:txBody>
      </p:sp>
      <p:graphicFrame>
        <p:nvGraphicFramePr>
          <p:cNvPr id="11" name="Inhaltsplatzhalter 10">
            <a:extLst>
              <a:ext uri="{FF2B5EF4-FFF2-40B4-BE49-F238E27FC236}">
                <a16:creationId xmlns:a16="http://schemas.microsoft.com/office/drawing/2014/main" id="{3AF3733B-1871-E983-DE9D-546E9E3F8233}"/>
              </a:ext>
            </a:extLst>
          </p:cNvPr>
          <p:cNvGraphicFramePr>
            <a:graphicFrameLocks noGrp="1"/>
          </p:cNvGraphicFramePr>
          <p:nvPr>
            <p:ph idx="1"/>
            <p:extLst>
              <p:ext uri="{D42A27DB-BD31-4B8C-83A1-F6EECF244321}">
                <p14:modId xmlns:p14="http://schemas.microsoft.com/office/powerpoint/2010/main" val="2248410835"/>
              </p:ext>
            </p:extLst>
          </p:nvPr>
        </p:nvGraphicFramePr>
        <p:xfrm>
          <a:off x="446284" y="1616607"/>
          <a:ext cx="11301057" cy="2407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umsplatzhalter 3">
            <a:extLst>
              <a:ext uri="{FF2B5EF4-FFF2-40B4-BE49-F238E27FC236}">
                <a16:creationId xmlns:a16="http://schemas.microsoft.com/office/drawing/2014/main" id="{632247BF-D69B-CA11-7B55-5575A4A0B9EC}"/>
              </a:ext>
            </a:extLst>
          </p:cNvPr>
          <p:cNvSpPr>
            <a:spLocks noGrp="1"/>
          </p:cNvSpPr>
          <p:nvPr>
            <p:ph type="dt" sz="half" idx="10"/>
          </p:nvPr>
        </p:nvSpPr>
        <p:spPr/>
        <p:txBody>
          <a:bodyPr/>
          <a:lstStyle/>
          <a:p>
            <a:fld id="{7DBF0187-0687-4688-9DCF-B0CE00B40C56}" type="datetime1">
              <a:rPr lang="de-DE" noProof="0" smtClean="0"/>
              <a:t>17.06.2024</a:t>
            </a:fld>
            <a:endParaRPr lang="de-DE" noProof="0"/>
          </a:p>
        </p:txBody>
      </p:sp>
      <p:sp>
        <p:nvSpPr>
          <p:cNvPr id="5" name="Fußzeilenplatzhalter 4">
            <a:extLst>
              <a:ext uri="{FF2B5EF4-FFF2-40B4-BE49-F238E27FC236}">
                <a16:creationId xmlns:a16="http://schemas.microsoft.com/office/drawing/2014/main" id="{0B2AC45D-FC8C-706E-0839-2B8FF7FDD0B6}"/>
              </a:ext>
            </a:extLst>
          </p:cNvPr>
          <p:cNvSpPr>
            <a:spLocks noGrp="1"/>
          </p:cNvSpPr>
          <p:nvPr>
            <p:ph type="ftr" sz="quarter" idx="11"/>
          </p:nvPr>
        </p:nvSpPr>
        <p:spPr/>
        <p:txBody>
          <a:bodyPr/>
          <a:lstStyle/>
          <a:p>
            <a:r>
              <a:rPr lang="de-DE" noProof="0"/>
              <a:t>| DFB-STOPP-KONZEPT</a:t>
            </a:r>
          </a:p>
        </p:txBody>
      </p:sp>
      <p:sp>
        <p:nvSpPr>
          <p:cNvPr id="6" name="Foliennummernplatzhalter 5">
            <a:extLst>
              <a:ext uri="{FF2B5EF4-FFF2-40B4-BE49-F238E27FC236}">
                <a16:creationId xmlns:a16="http://schemas.microsoft.com/office/drawing/2014/main" id="{103C7BD6-C2F5-BA1C-2677-7C8AB38BC250}"/>
              </a:ext>
            </a:extLst>
          </p:cNvPr>
          <p:cNvSpPr>
            <a:spLocks noGrp="1"/>
          </p:cNvSpPr>
          <p:nvPr>
            <p:ph type="sldNum" sz="quarter" idx="12"/>
          </p:nvPr>
        </p:nvSpPr>
        <p:spPr/>
        <p:txBody>
          <a:bodyPr/>
          <a:lstStyle/>
          <a:p>
            <a:r>
              <a:rPr lang="de-DE" noProof="0"/>
              <a:t>Seite </a:t>
            </a:r>
            <a:fld id="{105F6080-11B6-4F5B-BFCF-ADAD48E4948B}" type="slidenum">
              <a:rPr lang="de-DE" noProof="0" smtClean="0"/>
              <a:pPr/>
              <a:t>14</a:t>
            </a:fld>
            <a:endParaRPr lang="de-DE" noProof="0"/>
          </a:p>
        </p:txBody>
      </p:sp>
      <p:sp>
        <p:nvSpPr>
          <p:cNvPr id="7" name="Textplatzhalter 6">
            <a:extLst>
              <a:ext uri="{FF2B5EF4-FFF2-40B4-BE49-F238E27FC236}">
                <a16:creationId xmlns:a16="http://schemas.microsoft.com/office/drawing/2014/main" id="{E10F6800-A956-95F1-C486-B2E91C83A674}"/>
              </a:ext>
            </a:extLst>
          </p:cNvPr>
          <p:cNvSpPr>
            <a:spLocks noGrp="1"/>
          </p:cNvSpPr>
          <p:nvPr>
            <p:ph type="body" sz="quarter" idx="16"/>
          </p:nvPr>
        </p:nvSpPr>
        <p:spPr/>
        <p:txBody>
          <a:bodyPr/>
          <a:lstStyle/>
          <a:p>
            <a:endParaRPr lang="de-DE"/>
          </a:p>
        </p:txBody>
      </p:sp>
      <p:sp>
        <p:nvSpPr>
          <p:cNvPr id="13" name="Freihandform: Form 12">
            <a:extLst>
              <a:ext uri="{FF2B5EF4-FFF2-40B4-BE49-F238E27FC236}">
                <a16:creationId xmlns:a16="http://schemas.microsoft.com/office/drawing/2014/main" id="{EE076AEE-0616-B348-0DD1-A92275E86E93}"/>
              </a:ext>
            </a:extLst>
          </p:cNvPr>
          <p:cNvSpPr/>
          <p:nvPr/>
        </p:nvSpPr>
        <p:spPr>
          <a:xfrm>
            <a:off x="503931" y="4492139"/>
            <a:ext cx="11089231" cy="655200"/>
          </a:xfrm>
          <a:custGeom>
            <a:avLst/>
            <a:gdLst>
              <a:gd name="connsiteX0" fmla="*/ 0 w 11089231"/>
              <a:gd name="connsiteY0" fmla="*/ 109202 h 655200"/>
              <a:gd name="connsiteX1" fmla="*/ 109202 w 11089231"/>
              <a:gd name="connsiteY1" fmla="*/ 0 h 655200"/>
              <a:gd name="connsiteX2" fmla="*/ 10980029 w 11089231"/>
              <a:gd name="connsiteY2" fmla="*/ 0 h 655200"/>
              <a:gd name="connsiteX3" fmla="*/ 11089231 w 11089231"/>
              <a:gd name="connsiteY3" fmla="*/ 109202 h 655200"/>
              <a:gd name="connsiteX4" fmla="*/ 11089231 w 11089231"/>
              <a:gd name="connsiteY4" fmla="*/ 545998 h 655200"/>
              <a:gd name="connsiteX5" fmla="*/ 10980029 w 11089231"/>
              <a:gd name="connsiteY5" fmla="*/ 655200 h 655200"/>
              <a:gd name="connsiteX6" fmla="*/ 109202 w 11089231"/>
              <a:gd name="connsiteY6" fmla="*/ 655200 h 655200"/>
              <a:gd name="connsiteX7" fmla="*/ 0 w 11089231"/>
              <a:gd name="connsiteY7" fmla="*/ 545998 h 655200"/>
              <a:gd name="connsiteX8" fmla="*/ 0 w 11089231"/>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9231" h="655200">
                <a:moveTo>
                  <a:pt x="0" y="109202"/>
                </a:moveTo>
                <a:cubicBezTo>
                  <a:pt x="0" y="48891"/>
                  <a:pt x="48891" y="0"/>
                  <a:pt x="109202" y="0"/>
                </a:cubicBezTo>
                <a:lnTo>
                  <a:pt x="10980029" y="0"/>
                </a:lnTo>
                <a:cubicBezTo>
                  <a:pt x="11040340" y="0"/>
                  <a:pt x="11089231" y="48891"/>
                  <a:pt x="11089231" y="109202"/>
                </a:cubicBezTo>
                <a:lnTo>
                  <a:pt x="11089231" y="545998"/>
                </a:lnTo>
                <a:cubicBezTo>
                  <a:pt x="11089231" y="606309"/>
                  <a:pt x="11040340" y="655200"/>
                  <a:pt x="10980029" y="655200"/>
                </a:cubicBezTo>
                <a:lnTo>
                  <a:pt x="109202" y="655200"/>
                </a:lnTo>
                <a:cubicBezTo>
                  <a:pt x="48891" y="655200"/>
                  <a:pt x="0" y="606309"/>
                  <a:pt x="0" y="545998"/>
                </a:cubicBezTo>
                <a:lnTo>
                  <a:pt x="0" y="109202"/>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184" tIns="108184" rIns="108184" bIns="108184" numCol="1" spcCol="1270" anchor="ctr" anchorCtr="0">
            <a:noAutofit/>
          </a:bodyPr>
          <a:lstStyle/>
          <a:p>
            <a:pPr marL="0" lvl="0" indent="0" algn="ctr" defTabSz="889000">
              <a:lnSpc>
                <a:spcPct val="90000"/>
              </a:lnSpc>
              <a:spcBef>
                <a:spcPct val="0"/>
              </a:spcBef>
              <a:spcAft>
                <a:spcPct val="35000"/>
              </a:spcAft>
              <a:buNone/>
            </a:pPr>
            <a:r>
              <a:rPr lang="de-DE" sz="2000" b="1" kern="1200" dirty="0">
                <a:solidFill>
                  <a:schemeClr val="tx1"/>
                </a:solidFill>
              </a:rPr>
              <a:t>Vorgänge, die einen sofortigen Spielabbruch nach sich ziehen, bleiben hiervon unberührt!</a:t>
            </a:r>
          </a:p>
        </p:txBody>
      </p:sp>
      <p:sp>
        <p:nvSpPr>
          <p:cNvPr id="8" name="Textfeld 7">
            <a:extLst>
              <a:ext uri="{FF2B5EF4-FFF2-40B4-BE49-F238E27FC236}">
                <a16:creationId xmlns:a16="http://schemas.microsoft.com/office/drawing/2014/main" id="{9146FA8E-F857-1957-4C52-547B34FE7CB2}"/>
              </a:ext>
            </a:extLst>
          </p:cNvPr>
          <p:cNvSpPr txBox="1"/>
          <p:nvPr/>
        </p:nvSpPr>
        <p:spPr>
          <a:xfrm>
            <a:off x="503931" y="5222623"/>
            <a:ext cx="11089231" cy="715089"/>
          </a:xfrm>
          <a:prstGeom prst="roundRect">
            <a:avLst/>
          </a:prstGeom>
          <a:solidFill>
            <a:schemeClr val="accent5"/>
          </a:solidFill>
        </p:spPr>
        <p:txBody>
          <a:bodyPr wrap="square">
            <a:spAutoFit/>
          </a:bodyPr>
          <a:lstStyle/>
          <a:p>
            <a:r>
              <a:rPr lang="de-DE" b="1" dirty="0"/>
              <a:t>Hinweis: Die bloße Anwendung einer Beruhigungspause zieht keine sportrechtlichen Konsequenzen nach sich, persönliches Fehlverhalten (z.B. Bedrohung des SR) wird jedoch wie gewohnt sanktioniert.</a:t>
            </a:r>
          </a:p>
        </p:txBody>
      </p:sp>
    </p:spTree>
    <p:extLst>
      <p:ext uri="{BB962C8B-B14F-4D97-AF65-F5344CB8AC3E}">
        <p14:creationId xmlns:p14="http://schemas.microsoft.com/office/powerpoint/2010/main" val="1645755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B14A2-F456-5CF2-89B5-7C5D8BAEF21A}"/>
              </a:ext>
            </a:extLst>
          </p:cNvPr>
          <p:cNvSpPr>
            <a:spLocks noGrp="1"/>
          </p:cNvSpPr>
          <p:nvPr>
            <p:ph type="title"/>
          </p:nvPr>
        </p:nvSpPr>
        <p:spPr>
          <a:xfrm>
            <a:off x="446284" y="712800"/>
            <a:ext cx="10113366" cy="371897"/>
          </a:xfrm>
        </p:spPr>
        <p:txBody>
          <a:bodyPr/>
          <a:lstStyle/>
          <a:p>
            <a:r>
              <a:rPr lang="de-DE"/>
              <a:t>Anwendungsbeispiele</a:t>
            </a:r>
          </a:p>
        </p:txBody>
      </p:sp>
      <p:sp>
        <p:nvSpPr>
          <p:cNvPr id="4" name="Datumsplatzhalter 3">
            <a:extLst>
              <a:ext uri="{FF2B5EF4-FFF2-40B4-BE49-F238E27FC236}">
                <a16:creationId xmlns:a16="http://schemas.microsoft.com/office/drawing/2014/main" id="{D661610B-7264-4D2A-60D2-98B71B2E5954}"/>
              </a:ext>
            </a:extLst>
          </p:cNvPr>
          <p:cNvSpPr>
            <a:spLocks noGrp="1"/>
          </p:cNvSpPr>
          <p:nvPr>
            <p:ph type="dt" sz="half" idx="10"/>
          </p:nvPr>
        </p:nvSpPr>
        <p:spPr/>
        <p:txBody>
          <a:bodyPr/>
          <a:lstStyle/>
          <a:p>
            <a:fld id="{46938652-51F2-4D10-B3CD-0057134F9827}" type="datetime1">
              <a:rPr lang="de-DE" noProof="0" smtClean="0"/>
              <a:t>17.06.2024</a:t>
            </a:fld>
            <a:endParaRPr lang="de-DE" noProof="0"/>
          </a:p>
        </p:txBody>
      </p:sp>
      <p:sp>
        <p:nvSpPr>
          <p:cNvPr id="5" name="Fußzeilenplatzhalter 4">
            <a:extLst>
              <a:ext uri="{FF2B5EF4-FFF2-40B4-BE49-F238E27FC236}">
                <a16:creationId xmlns:a16="http://schemas.microsoft.com/office/drawing/2014/main" id="{87FBE588-6A80-793D-37BE-2D1CE95DC537}"/>
              </a:ext>
            </a:extLst>
          </p:cNvPr>
          <p:cNvSpPr>
            <a:spLocks noGrp="1"/>
          </p:cNvSpPr>
          <p:nvPr>
            <p:ph type="ftr" sz="quarter" idx="11"/>
          </p:nvPr>
        </p:nvSpPr>
        <p:spPr/>
        <p:txBody>
          <a:bodyPr/>
          <a:lstStyle/>
          <a:p>
            <a:r>
              <a:rPr lang="de-DE" noProof="0"/>
              <a:t>| DFB-STOPP-KONZEPT</a:t>
            </a:r>
          </a:p>
        </p:txBody>
      </p:sp>
      <p:sp>
        <p:nvSpPr>
          <p:cNvPr id="6" name="Foliennummernplatzhalter 5">
            <a:extLst>
              <a:ext uri="{FF2B5EF4-FFF2-40B4-BE49-F238E27FC236}">
                <a16:creationId xmlns:a16="http://schemas.microsoft.com/office/drawing/2014/main" id="{1B019F61-D326-C950-B733-B471E8522CD2}"/>
              </a:ext>
            </a:extLst>
          </p:cNvPr>
          <p:cNvSpPr>
            <a:spLocks noGrp="1"/>
          </p:cNvSpPr>
          <p:nvPr>
            <p:ph type="sldNum" sz="quarter" idx="12"/>
          </p:nvPr>
        </p:nvSpPr>
        <p:spPr/>
        <p:txBody>
          <a:bodyPr/>
          <a:lstStyle/>
          <a:p>
            <a:r>
              <a:rPr lang="de-DE" noProof="0"/>
              <a:t>Seite </a:t>
            </a:r>
            <a:fld id="{105F6080-11B6-4F5B-BFCF-ADAD48E4948B}" type="slidenum">
              <a:rPr lang="de-DE" noProof="0" smtClean="0"/>
              <a:pPr/>
              <a:t>15</a:t>
            </a:fld>
            <a:endParaRPr lang="de-DE" noProof="0"/>
          </a:p>
        </p:txBody>
      </p:sp>
      <p:sp>
        <p:nvSpPr>
          <p:cNvPr id="7" name="Textplatzhalter 6">
            <a:extLst>
              <a:ext uri="{FF2B5EF4-FFF2-40B4-BE49-F238E27FC236}">
                <a16:creationId xmlns:a16="http://schemas.microsoft.com/office/drawing/2014/main" id="{C2C0D09B-9815-CA1F-A702-ABFF9719A8C2}"/>
              </a:ext>
            </a:extLst>
          </p:cNvPr>
          <p:cNvSpPr>
            <a:spLocks noGrp="1"/>
          </p:cNvSpPr>
          <p:nvPr>
            <p:ph type="body" sz="quarter" idx="16"/>
          </p:nvPr>
        </p:nvSpPr>
        <p:spPr/>
        <p:txBody>
          <a:bodyPr/>
          <a:lstStyle/>
          <a:p>
            <a:endParaRPr lang="de-DE"/>
          </a:p>
        </p:txBody>
      </p:sp>
      <p:pic>
        <p:nvPicPr>
          <p:cNvPr id="8" name="Grafik 7">
            <a:extLst>
              <a:ext uri="{FF2B5EF4-FFF2-40B4-BE49-F238E27FC236}">
                <a16:creationId xmlns:a16="http://schemas.microsoft.com/office/drawing/2014/main" id="{F49F2827-14ED-827C-B097-0F7D1AA2E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7499" y="1704343"/>
            <a:ext cx="497002" cy="497002"/>
          </a:xfrm>
          <a:prstGeom prst="rect">
            <a:avLst/>
          </a:prstGeom>
        </p:spPr>
      </p:pic>
      <p:sp>
        <p:nvSpPr>
          <p:cNvPr id="9" name="Rechteck: abgerundete Ecken 8">
            <a:extLst>
              <a:ext uri="{FF2B5EF4-FFF2-40B4-BE49-F238E27FC236}">
                <a16:creationId xmlns:a16="http://schemas.microsoft.com/office/drawing/2014/main" id="{0BE2646A-0529-0AEF-2AD9-BBCD0BF57597}"/>
              </a:ext>
            </a:extLst>
          </p:cNvPr>
          <p:cNvSpPr/>
          <p:nvPr/>
        </p:nvSpPr>
        <p:spPr>
          <a:xfrm>
            <a:off x="2185778" y="1668302"/>
            <a:ext cx="3313718" cy="50405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lnSpc>
                <a:spcPts val="2000"/>
              </a:lnSpc>
              <a:spcBef>
                <a:spcPts val="400"/>
              </a:spcBef>
              <a:buClr>
                <a:schemeClr val="bg1"/>
              </a:buClr>
            </a:pPr>
            <a:r>
              <a:rPr lang="de-DE" sz="1600"/>
              <a:t>Spieler / AW-Spieler / Mannschaftsverantwortliche</a:t>
            </a:r>
          </a:p>
        </p:txBody>
      </p:sp>
      <p:sp>
        <p:nvSpPr>
          <p:cNvPr id="10" name="Rechteck: abgerundete Ecken 9">
            <a:extLst>
              <a:ext uri="{FF2B5EF4-FFF2-40B4-BE49-F238E27FC236}">
                <a16:creationId xmlns:a16="http://schemas.microsoft.com/office/drawing/2014/main" id="{7E579CAB-2E52-EA9D-36AF-6A183E3D1FFC}"/>
              </a:ext>
            </a:extLst>
          </p:cNvPr>
          <p:cNvSpPr/>
          <p:nvPr/>
        </p:nvSpPr>
        <p:spPr>
          <a:xfrm>
            <a:off x="6692504" y="1668302"/>
            <a:ext cx="3313718" cy="50405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lnSpc>
                <a:spcPts val="2000"/>
              </a:lnSpc>
              <a:spcBef>
                <a:spcPts val="400"/>
              </a:spcBef>
              <a:buClr>
                <a:schemeClr val="bg1"/>
              </a:buClr>
            </a:pPr>
            <a:r>
              <a:rPr lang="de-DE" sz="1600"/>
              <a:t>Schiri</a:t>
            </a:r>
          </a:p>
        </p:txBody>
      </p:sp>
      <p:sp>
        <p:nvSpPr>
          <p:cNvPr id="11" name="Inhaltsplatzhalter 2">
            <a:extLst>
              <a:ext uri="{FF2B5EF4-FFF2-40B4-BE49-F238E27FC236}">
                <a16:creationId xmlns:a16="http://schemas.microsoft.com/office/drawing/2014/main" id="{6968B608-58F2-B45F-7406-620B96F4714D}"/>
              </a:ext>
            </a:extLst>
          </p:cNvPr>
          <p:cNvSpPr txBox="1">
            <a:spLocks/>
          </p:cNvSpPr>
          <p:nvPr/>
        </p:nvSpPr>
        <p:spPr bwMode="gray">
          <a:xfrm>
            <a:off x="444843" y="3830517"/>
            <a:ext cx="11301057" cy="500137"/>
          </a:xfrm>
          <a:prstGeom prst="rect">
            <a:avLst/>
          </a:prstGeom>
          <a:ln w="19050">
            <a:solidFill>
              <a:schemeClr val="accent2"/>
            </a:solidFill>
          </a:ln>
        </p:spPr>
        <p:txBody>
          <a:bodyPr vert="horz" wrap="square" lIns="0" tIns="0" rIns="0" bIns="0" rtlCol="0" anchor="ctr">
            <a:spAutoFit/>
          </a:bodyPr>
          <a:lstStyle>
            <a:lvl1pPr marL="0" indent="0" algn="l" defTabSz="914126" rtl="0" eaLnBrk="1" latinLnBrk="0" hangingPunct="1">
              <a:lnSpc>
                <a:spcPts val="2000"/>
              </a:lnSpc>
              <a:spcBef>
                <a:spcPts val="1200"/>
              </a:spcBef>
              <a:buFont typeface="Arial" pitchFamily="34" charset="0"/>
              <a:buNone/>
              <a:defRPr sz="1600" b="1" kern="1200">
                <a:solidFill>
                  <a:schemeClr val="accent2"/>
                </a:solidFill>
                <a:latin typeface="+mn-lt"/>
                <a:ea typeface="+mn-ea"/>
                <a:cs typeface="+mn-cs"/>
              </a:defRPr>
            </a:lvl1pPr>
            <a:lvl2pPr marL="0" indent="0" algn="l" defTabSz="914126" rtl="0" eaLnBrk="1" latinLnBrk="0" hangingPunct="1">
              <a:lnSpc>
                <a:spcPts val="2000"/>
              </a:lnSpc>
              <a:spcBef>
                <a:spcPts val="800"/>
              </a:spcBef>
              <a:buFont typeface="Arial" pitchFamily="34" charset="0"/>
              <a:buNone/>
              <a:defRPr sz="1600" kern="1200">
                <a:solidFill>
                  <a:schemeClr val="tx1"/>
                </a:solidFill>
                <a:latin typeface="+mn-lt"/>
                <a:ea typeface="+mn-ea"/>
                <a:cs typeface="+mn-cs"/>
              </a:defRPr>
            </a:lvl2pPr>
            <a:lvl3pPr marL="179946" indent="-179946" algn="l" defTabSz="914126" rtl="0" eaLnBrk="1" latinLnBrk="0" hangingPunct="1">
              <a:lnSpc>
                <a:spcPts val="2000"/>
              </a:lnSpc>
              <a:spcBef>
                <a:spcPts val="400"/>
              </a:spcBef>
              <a:buClr>
                <a:schemeClr val="accent2"/>
              </a:buClr>
              <a:buFont typeface="DFB Sans Ofc" panose="020B0503030500020204" pitchFamily="34" charset="0"/>
              <a:buChar char="›"/>
              <a:defRPr sz="1600" kern="1200">
                <a:solidFill>
                  <a:schemeClr val="tx1"/>
                </a:solidFill>
                <a:latin typeface="+mn-lt"/>
                <a:ea typeface="+mn-ea"/>
                <a:cs typeface="+mn-cs"/>
              </a:defRPr>
            </a:lvl3pPr>
            <a:lvl4pPr marL="807796" indent="-179946" algn="l" defTabSz="914126" rtl="0" eaLnBrk="1" latinLnBrk="0" hangingPunct="1">
              <a:lnSpc>
                <a:spcPts val="2000"/>
              </a:lnSpc>
              <a:spcBef>
                <a:spcPts val="400"/>
              </a:spcBef>
              <a:buClr>
                <a:schemeClr val="accent2"/>
              </a:buClr>
              <a:buFont typeface="DFB Sans Ofc" panose="020B0503030500020204" pitchFamily="34" charset="0"/>
              <a:buChar char="›"/>
              <a:defRPr sz="1600" kern="1200">
                <a:solidFill>
                  <a:schemeClr val="tx1"/>
                </a:solidFill>
                <a:latin typeface="+mn-lt"/>
                <a:ea typeface="+mn-ea"/>
                <a:cs typeface="+mn-cs"/>
              </a:defRPr>
            </a:lvl4pPr>
            <a:lvl5pPr marL="269794" indent="-269794" algn="l" defTabSz="914126" rtl="0" eaLnBrk="1" latinLnBrk="0" hangingPunct="1">
              <a:lnSpc>
                <a:spcPts val="2000"/>
              </a:lnSpc>
              <a:spcBef>
                <a:spcPts val="1200"/>
              </a:spcBef>
              <a:buClr>
                <a:schemeClr val="accent2"/>
              </a:buClr>
              <a:buFont typeface="Arial" panose="020B0604020202020204" pitchFamily="34" charset="0"/>
              <a:buChar char="→"/>
              <a:defRPr sz="1600" kern="1200">
                <a:solidFill>
                  <a:schemeClr val="accent2"/>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88900"/>
            <a:r>
              <a:rPr lang="de-DE"/>
              <a:t>In der 70. Spielminute ahndet der Schiri erneut ein klares Foulspiel. Es bauen sich jetzt mehrere Spieler der Mannschaft, die zuvor bereits mehrfach reklamiert hatte, vor dem Schiri auf und drängen ihn zurück. </a:t>
            </a:r>
          </a:p>
        </p:txBody>
      </p:sp>
      <p:grpSp>
        <p:nvGrpSpPr>
          <p:cNvPr id="12" name="Gruppieren 11">
            <a:extLst>
              <a:ext uri="{FF2B5EF4-FFF2-40B4-BE49-F238E27FC236}">
                <a16:creationId xmlns:a16="http://schemas.microsoft.com/office/drawing/2014/main" id="{14503D1D-4892-B80E-8162-CA67E7368C7A}"/>
              </a:ext>
            </a:extLst>
          </p:cNvPr>
          <p:cNvGrpSpPr/>
          <p:nvPr/>
        </p:nvGrpSpPr>
        <p:grpSpPr>
          <a:xfrm>
            <a:off x="1919536" y="5013176"/>
            <a:ext cx="875619" cy="736246"/>
            <a:chOff x="3275540" y="984811"/>
            <a:chExt cx="629371" cy="736246"/>
          </a:xfrm>
        </p:grpSpPr>
        <p:sp>
          <p:nvSpPr>
            <p:cNvPr id="13" name="Pfeil: nach rechts 12">
              <a:extLst>
                <a:ext uri="{FF2B5EF4-FFF2-40B4-BE49-F238E27FC236}">
                  <a16:creationId xmlns:a16="http://schemas.microsoft.com/office/drawing/2014/main" id="{0162314D-9E22-AC61-4524-9F217560283D}"/>
                </a:ext>
              </a:extLst>
            </p:cNvPr>
            <p:cNvSpPr/>
            <p:nvPr/>
          </p:nvSpPr>
          <p:spPr>
            <a:xfrm>
              <a:off x="3275540" y="984811"/>
              <a:ext cx="629371" cy="736246"/>
            </a:xfrm>
            <a:prstGeom prst="rightArrow">
              <a:avLst>
                <a:gd name="adj1" fmla="val 60000"/>
                <a:gd name="adj2" fmla="val 50000"/>
              </a:avLst>
            </a:prstGeom>
            <a:solidFill>
              <a:srgbClr val="D2D2D2"/>
            </a:solidFill>
            <a:ln w="28575">
              <a:solidFill>
                <a:schemeClr val="accent2"/>
              </a:solidFill>
            </a:ln>
          </p:spPr>
          <p:style>
            <a:lnRef idx="0">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de-DE"/>
            </a:p>
          </p:txBody>
        </p:sp>
        <p:sp>
          <p:nvSpPr>
            <p:cNvPr id="14" name="Pfeil: nach rechts 4">
              <a:extLst>
                <a:ext uri="{FF2B5EF4-FFF2-40B4-BE49-F238E27FC236}">
                  <a16:creationId xmlns:a16="http://schemas.microsoft.com/office/drawing/2014/main" id="{22221A60-1D18-269A-3F1C-DC2A7740F034}"/>
                </a:ext>
              </a:extLst>
            </p:cNvPr>
            <p:cNvSpPr txBox="1"/>
            <p:nvPr/>
          </p:nvSpPr>
          <p:spPr>
            <a:xfrm>
              <a:off x="3275540" y="1132060"/>
              <a:ext cx="440560" cy="441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p:txBody>
        </p:sp>
      </p:grpSp>
      <p:sp>
        <p:nvSpPr>
          <p:cNvPr id="15" name="Rechteck: abgerundete Ecken 14">
            <a:extLst>
              <a:ext uri="{FF2B5EF4-FFF2-40B4-BE49-F238E27FC236}">
                <a16:creationId xmlns:a16="http://schemas.microsoft.com/office/drawing/2014/main" id="{83123F87-9A07-57C8-08E2-67788276AA1E}"/>
              </a:ext>
            </a:extLst>
          </p:cNvPr>
          <p:cNvSpPr/>
          <p:nvPr/>
        </p:nvSpPr>
        <p:spPr>
          <a:xfrm>
            <a:off x="3287688" y="5013176"/>
            <a:ext cx="6192688" cy="73624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lnSpc>
                <a:spcPts val="2000"/>
              </a:lnSpc>
              <a:spcBef>
                <a:spcPts val="400"/>
              </a:spcBef>
              <a:buClr>
                <a:schemeClr val="bg1"/>
              </a:buClr>
            </a:pPr>
            <a:r>
              <a:rPr lang="de-DE" sz="1600" b="1"/>
              <a:t>Anwendung des DFB-STOPP-Konzeptes</a:t>
            </a:r>
          </a:p>
        </p:txBody>
      </p:sp>
      <p:sp>
        <p:nvSpPr>
          <p:cNvPr id="16" name="Rechteck: abgerundete Ecken 15">
            <a:extLst>
              <a:ext uri="{FF2B5EF4-FFF2-40B4-BE49-F238E27FC236}">
                <a16:creationId xmlns:a16="http://schemas.microsoft.com/office/drawing/2014/main" id="{F247B7CF-7AC9-114C-CF0F-120D94DD536E}"/>
              </a:ext>
            </a:extLst>
          </p:cNvPr>
          <p:cNvSpPr/>
          <p:nvPr/>
        </p:nvSpPr>
        <p:spPr>
          <a:xfrm>
            <a:off x="444843" y="3284984"/>
            <a:ext cx="1114653" cy="357122"/>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lnSpc>
                <a:spcPts val="2000"/>
              </a:lnSpc>
              <a:spcBef>
                <a:spcPts val="400"/>
              </a:spcBef>
              <a:buClr>
                <a:schemeClr val="bg1"/>
              </a:buClr>
            </a:pPr>
            <a:r>
              <a:rPr lang="de-DE" sz="1600"/>
              <a:t>Fall 1</a:t>
            </a:r>
          </a:p>
        </p:txBody>
      </p:sp>
    </p:spTree>
    <p:extLst>
      <p:ext uri="{BB962C8B-B14F-4D97-AF65-F5344CB8AC3E}">
        <p14:creationId xmlns:p14="http://schemas.microsoft.com/office/powerpoint/2010/main" val="832632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B14A2-F456-5CF2-89B5-7C5D8BAEF21A}"/>
              </a:ext>
            </a:extLst>
          </p:cNvPr>
          <p:cNvSpPr>
            <a:spLocks noGrp="1"/>
          </p:cNvSpPr>
          <p:nvPr>
            <p:ph type="title"/>
          </p:nvPr>
        </p:nvSpPr>
        <p:spPr>
          <a:xfrm>
            <a:off x="446284" y="712800"/>
            <a:ext cx="10113366" cy="371897"/>
          </a:xfrm>
        </p:spPr>
        <p:txBody>
          <a:bodyPr/>
          <a:lstStyle/>
          <a:p>
            <a:r>
              <a:rPr lang="de-DE"/>
              <a:t>Anwendungsbeispiele</a:t>
            </a:r>
          </a:p>
        </p:txBody>
      </p:sp>
      <p:sp>
        <p:nvSpPr>
          <p:cNvPr id="4" name="Datumsplatzhalter 3">
            <a:extLst>
              <a:ext uri="{FF2B5EF4-FFF2-40B4-BE49-F238E27FC236}">
                <a16:creationId xmlns:a16="http://schemas.microsoft.com/office/drawing/2014/main" id="{D661610B-7264-4D2A-60D2-98B71B2E5954}"/>
              </a:ext>
            </a:extLst>
          </p:cNvPr>
          <p:cNvSpPr>
            <a:spLocks noGrp="1"/>
          </p:cNvSpPr>
          <p:nvPr>
            <p:ph type="dt" sz="half" idx="10"/>
          </p:nvPr>
        </p:nvSpPr>
        <p:spPr/>
        <p:txBody>
          <a:bodyPr/>
          <a:lstStyle/>
          <a:p>
            <a:fld id="{46938652-51F2-4D10-B3CD-0057134F9827}" type="datetime1">
              <a:rPr lang="de-DE" noProof="0" smtClean="0"/>
              <a:t>17.06.2024</a:t>
            </a:fld>
            <a:endParaRPr lang="de-DE" noProof="0"/>
          </a:p>
        </p:txBody>
      </p:sp>
      <p:sp>
        <p:nvSpPr>
          <p:cNvPr id="5" name="Fußzeilenplatzhalter 4">
            <a:extLst>
              <a:ext uri="{FF2B5EF4-FFF2-40B4-BE49-F238E27FC236}">
                <a16:creationId xmlns:a16="http://schemas.microsoft.com/office/drawing/2014/main" id="{87FBE588-6A80-793D-37BE-2D1CE95DC537}"/>
              </a:ext>
            </a:extLst>
          </p:cNvPr>
          <p:cNvSpPr>
            <a:spLocks noGrp="1"/>
          </p:cNvSpPr>
          <p:nvPr>
            <p:ph type="ftr" sz="quarter" idx="11"/>
          </p:nvPr>
        </p:nvSpPr>
        <p:spPr/>
        <p:txBody>
          <a:bodyPr/>
          <a:lstStyle/>
          <a:p>
            <a:r>
              <a:rPr lang="de-DE" noProof="0"/>
              <a:t>| DFB-STOPP-KONZEPT</a:t>
            </a:r>
          </a:p>
        </p:txBody>
      </p:sp>
      <p:sp>
        <p:nvSpPr>
          <p:cNvPr id="6" name="Foliennummernplatzhalter 5">
            <a:extLst>
              <a:ext uri="{FF2B5EF4-FFF2-40B4-BE49-F238E27FC236}">
                <a16:creationId xmlns:a16="http://schemas.microsoft.com/office/drawing/2014/main" id="{1B019F61-D326-C950-B733-B471E8522CD2}"/>
              </a:ext>
            </a:extLst>
          </p:cNvPr>
          <p:cNvSpPr>
            <a:spLocks noGrp="1"/>
          </p:cNvSpPr>
          <p:nvPr>
            <p:ph type="sldNum" sz="quarter" idx="12"/>
          </p:nvPr>
        </p:nvSpPr>
        <p:spPr/>
        <p:txBody>
          <a:bodyPr/>
          <a:lstStyle/>
          <a:p>
            <a:r>
              <a:rPr lang="de-DE" noProof="0"/>
              <a:t>Seite </a:t>
            </a:r>
            <a:fld id="{105F6080-11B6-4F5B-BFCF-ADAD48E4948B}" type="slidenum">
              <a:rPr lang="de-DE" noProof="0" smtClean="0"/>
              <a:pPr/>
              <a:t>16</a:t>
            </a:fld>
            <a:endParaRPr lang="de-DE" noProof="0"/>
          </a:p>
        </p:txBody>
      </p:sp>
      <p:sp>
        <p:nvSpPr>
          <p:cNvPr id="7" name="Textplatzhalter 6">
            <a:extLst>
              <a:ext uri="{FF2B5EF4-FFF2-40B4-BE49-F238E27FC236}">
                <a16:creationId xmlns:a16="http://schemas.microsoft.com/office/drawing/2014/main" id="{C2C0D09B-9815-CA1F-A702-ABFF9719A8C2}"/>
              </a:ext>
            </a:extLst>
          </p:cNvPr>
          <p:cNvSpPr>
            <a:spLocks noGrp="1"/>
          </p:cNvSpPr>
          <p:nvPr>
            <p:ph type="body" sz="quarter" idx="16"/>
          </p:nvPr>
        </p:nvSpPr>
        <p:spPr/>
        <p:txBody>
          <a:bodyPr/>
          <a:lstStyle/>
          <a:p>
            <a:endParaRPr lang="de-DE"/>
          </a:p>
        </p:txBody>
      </p:sp>
      <p:pic>
        <p:nvPicPr>
          <p:cNvPr id="8" name="Grafik 7">
            <a:extLst>
              <a:ext uri="{FF2B5EF4-FFF2-40B4-BE49-F238E27FC236}">
                <a16:creationId xmlns:a16="http://schemas.microsoft.com/office/drawing/2014/main" id="{F49F2827-14ED-827C-B097-0F7D1AA2E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7499" y="1704343"/>
            <a:ext cx="497002" cy="497002"/>
          </a:xfrm>
          <a:prstGeom prst="rect">
            <a:avLst/>
          </a:prstGeom>
        </p:spPr>
      </p:pic>
      <p:sp>
        <p:nvSpPr>
          <p:cNvPr id="9" name="Rechteck: abgerundete Ecken 8">
            <a:extLst>
              <a:ext uri="{FF2B5EF4-FFF2-40B4-BE49-F238E27FC236}">
                <a16:creationId xmlns:a16="http://schemas.microsoft.com/office/drawing/2014/main" id="{0BE2646A-0529-0AEF-2AD9-BBCD0BF57597}"/>
              </a:ext>
            </a:extLst>
          </p:cNvPr>
          <p:cNvSpPr/>
          <p:nvPr/>
        </p:nvSpPr>
        <p:spPr>
          <a:xfrm>
            <a:off x="2185778" y="1668302"/>
            <a:ext cx="3313718" cy="50405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lnSpc>
                <a:spcPts val="2000"/>
              </a:lnSpc>
              <a:spcBef>
                <a:spcPts val="400"/>
              </a:spcBef>
              <a:buClr>
                <a:schemeClr val="bg1"/>
              </a:buClr>
            </a:pPr>
            <a:r>
              <a:rPr lang="de-DE" sz="1600"/>
              <a:t>Heimmannschaft</a:t>
            </a:r>
          </a:p>
        </p:txBody>
      </p:sp>
      <p:sp>
        <p:nvSpPr>
          <p:cNvPr id="10" name="Rechteck: abgerundete Ecken 9">
            <a:extLst>
              <a:ext uri="{FF2B5EF4-FFF2-40B4-BE49-F238E27FC236}">
                <a16:creationId xmlns:a16="http://schemas.microsoft.com/office/drawing/2014/main" id="{7E579CAB-2E52-EA9D-36AF-6A183E3D1FFC}"/>
              </a:ext>
            </a:extLst>
          </p:cNvPr>
          <p:cNvSpPr/>
          <p:nvPr/>
        </p:nvSpPr>
        <p:spPr>
          <a:xfrm>
            <a:off x="6692504" y="1668302"/>
            <a:ext cx="3313718" cy="50405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lnSpc>
                <a:spcPts val="2000"/>
              </a:lnSpc>
              <a:spcBef>
                <a:spcPts val="400"/>
              </a:spcBef>
              <a:buClr>
                <a:schemeClr val="bg1"/>
              </a:buClr>
            </a:pPr>
            <a:r>
              <a:rPr lang="de-DE" sz="1600"/>
              <a:t>Gastmannschaft</a:t>
            </a:r>
          </a:p>
        </p:txBody>
      </p:sp>
      <p:sp>
        <p:nvSpPr>
          <p:cNvPr id="11" name="Inhaltsplatzhalter 2">
            <a:extLst>
              <a:ext uri="{FF2B5EF4-FFF2-40B4-BE49-F238E27FC236}">
                <a16:creationId xmlns:a16="http://schemas.microsoft.com/office/drawing/2014/main" id="{6968B608-58F2-B45F-7406-620B96F4714D}"/>
              </a:ext>
            </a:extLst>
          </p:cNvPr>
          <p:cNvSpPr txBox="1">
            <a:spLocks/>
          </p:cNvSpPr>
          <p:nvPr/>
        </p:nvSpPr>
        <p:spPr bwMode="gray">
          <a:xfrm>
            <a:off x="444843" y="3708145"/>
            <a:ext cx="11301057" cy="1013098"/>
          </a:xfrm>
          <a:prstGeom prst="rect">
            <a:avLst/>
          </a:prstGeom>
          <a:ln w="19050">
            <a:solidFill>
              <a:schemeClr val="accent2"/>
            </a:solidFill>
          </a:ln>
        </p:spPr>
        <p:txBody>
          <a:bodyPr vert="horz" wrap="square" lIns="0" tIns="0" rIns="0" bIns="0" rtlCol="0" anchor="ctr">
            <a:spAutoFit/>
          </a:bodyPr>
          <a:lstStyle>
            <a:lvl1pPr marL="0" indent="0" algn="l" defTabSz="914126" rtl="0" eaLnBrk="1" latinLnBrk="0" hangingPunct="1">
              <a:lnSpc>
                <a:spcPts val="2000"/>
              </a:lnSpc>
              <a:spcBef>
                <a:spcPts val="1200"/>
              </a:spcBef>
              <a:buFont typeface="Arial" pitchFamily="34" charset="0"/>
              <a:buNone/>
              <a:defRPr sz="1600" b="1" kern="1200">
                <a:solidFill>
                  <a:schemeClr val="accent2"/>
                </a:solidFill>
                <a:latin typeface="+mn-lt"/>
                <a:ea typeface="+mn-ea"/>
                <a:cs typeface="+mn-cs"/>
              </a:defRPr>
            </a:lvl1pPr>
            <a:lvl2pPr marL="0" indent="0" algn="l" defTabSz="914126" rtl="0" eaLnBrk="1" latinLnBrk="0" hangingPunct="1">
              <a:lnSpc>
                <a:spcPts val="2000"/>
              </a:lnSpc>
              <a:spcBef>
                <a:spcPts val="800"/>
              </a:spcBef>
              <a:buFont typeface="Arial" pitchFamily="34" charset="0"/>
              <a:buNone/>
              <a:defRPr sz="1600" kern="1200">
                <a:solidFill>
                  <a:schemeClr val="tx1"/>
                </a:solidFill>
                <a:latin typeface="+mn-lt"/>
                <a:ea typeface="+mn-ea"/>
                <a:cs typeface="+mn-cs"/>
              </a:defRPr>
            </a:lvl2pPr>
            <a:lvl3pPr marL="179946" indent="-179946" algn="l" defTabSz="914126" rtl="0" eaLnBrk="1" latinLnBrk="0" hangingPunct="1">
              <a:lnSpc>
                <a:spcPts val="2000"/>
              </a:lnSpc>
              <a:spcBef>
                <a:spcPts val="400"/>
              </a:spcBef>
              <a:buClr>
                <a:schemeClr val="accent2"/>
              </a:buClr>
              <a:buFont typeface="DFB Sans Ofc" panose="020B0503030500020204" pitchFamily="34" charset="0"/>
              <a:buChar char="›"/>
              <a:defRPr sz="1600" kern="1200">
                <a:solidFill>
                  <a:schemeClr val="tx1"/>
                </a:solidFill>
                <a:latin typeface="+mn-lt"/>
                <a:ea typeface="+mn-ea"/>
                <a:cs typeface="+mn-cs"/>
              </a:defRPr>
            </a:lvl3pPr>
            <a:lvl4pPr marL="807796" indent="-179946" algn="l" defTabSz="914126" rtl="0" eaLnBrk="1" latinLnBrk="0" hangingPunct="1">
              <a:lnSpc>
                <a:spcPts val="2000"/>
              </a:lnSpc>
              <a:spcBef>
                <a:spcPts val="400"/>
              </a:spcBef>
              <a:buClr>
                <a:schemeClr val="accent2"/>
              </a:buClr>
              <a:buFont typeface="DFB Sans Ofc" panose="020B0503030500020204" pitchFamily="34" charset="0"/>
              <a:buChar char="›"/>
              <a:defRPr sz="1600" kern="1200">
                <a:solidFill>
                  <a:schemeClr val="tx1"/>
                </a:solidFill>
                <a:latin typeface="+mn-lt"/>
                <a:ea typeface="+mn-ea"/>
                <a:cs typeface="+mn-cs"/>
              </a:defRPr>
            </a:lvl4pPr>
            <a:lvl5pPr marL="269794" indent="-269794" algn="l" defTabSz="914126" rtl="0" eaLnBrk="1" latinLnBrk="0" hangingPunct="1">
              <a:lnSpc>
                <a:spcPts val="2000"/>
              </a:lnSpc>
              <a:spcBef>
                <a:spcPts val="1200"/>
              </a:spcBef>
              <a:buClr>
                <a:schemeClr val="accent2"/>
              </a:buClr>
              <a:buFont typeface="Arial" panose="020B0604020202020204" pitchFamily="34" charset="0"/>
              <a:buChar char="→"/>
              <a:defRPr sz="1600" kern="1200">
                <a:solidFill>
                  <a:schemeClr val="accent2"/>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88900"/>
            <a:r>
              <a:rPr lang="de-DE"/>
              <a:t>In der 60. Minute grätscht der Flügelspieler an der Außenlinie vor den Trainerbänken in seinen Gegenspieler hinein und foult diesen. Sofort springen beide Bänke auf, Spieler von Heim und Gast drohen sich gegenseitig verbal in einem Rudel, ohne dass es zu Übergriffen kommt. Der Schiri versucht die Situation zu beruhigen, was jedoch keine Wirkung zeigt.</a:t>
            </a:r>
          </a:p>
        </p:txBody>
      </p:sp>
      <p:grpSp>
        <p:nvGrpSpPr>
          <p:cNvPr id="12" name="Gruppieren 11">
            <a:extLst>
              <a:ext uri="{FF2B5EF4-FFF2-40B4-BE49-F238E27FC236}">
                <a16:creationId xmlns:a16="http://schemas.microsoft.com/office/drawing/2014/main" id="{14503D1D-4892-B80E-8162-CA67E7368C7A}"/>
              </a:ext>
            </a:extLst>
          </p:cNvPr>
          <p:cNvGrpSpPr/>
          <p:nvPr/>
        </p:nvGrpSpPr>
        <p:grpSpPr>
          <a:xfrm>
            <a:off x="1919536" y="5013176"/>
            <a:ext cx="875619" cy="736246"/>
            <a:chOff x="3275540" y="984811"/>
            <a:chExt cx="629371" cy="736246"/>
          </a:xfrm>
        </p:grpSpPr>
        <p:sp>
          <p:nvSpPr>
            <p:cNvPr id="13" name="Pfeil: nach rechts 12">
              <a:extLst>
                <a:ext uri="{FF2B5EF4-FFF2-40B4-BE49-F238E27FC236}">
                  <a16:creationId xmlns:a16="http://schemas.microsoft.com/office/drawing/2014/main" id="{0162314D-9E22-AC61-4524-9F217560283D}"/>
                </a:ext>
              </a:extLst>
            </p:cNvPr>
            <p:cNvSpPr/>
            <p:nvPr/>
          </p:nvSpPr>
          <p:spPr>
            <a:xfrm>
              <a:off x="3275540" y="984811"/>
              <a:ext cx="629371" cy="736246"/>
            </a:xfrm>
            <a:prstGeom prst="rightArrow">
              <a:avLst>
                <a:gd name="adj1" fmla="val 60000"/>
                <a:gd name="adj2" fmla="val 50000"/>
              </a:avLst>
            </a:prstGeom>
            <a:solidFill>
              <a:srgbClr val="D2D2D2"/>
            </a:solidFill>
            <a:ln w="28575">
              <a:solidFill>
                <a:schemeClr val="accent2"/>
              </a:solidFill>
            </a:ln>
          </p:spPr>
          <p:style>
            <a:lnRef idx="0">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de-DE"/>
            </a:p>
          </p:txBody>
        </p:sp>
        <p:sp>
          <p:nvSpPr>
            <p:cNvPr id="14" name="Pfeil: nach rechts 4">
              <a:extLst>
                <a:ext uri="{FF2B5EF4-FFF2-40B4-BE49-F238E27FC236}">
                  <a16:creationId xmlns:a16="http://schemas.microsoft.com/office/drawing/2014/main" id="{22221A60-1D18-269A-3F1C-DC2A7740F034}"/>
                </a:ext>
              </a:extLst>
            </p:cNvPr>
            <p:cNvSpPr txBox="1"/>
            <p:nvPr/>
          </p:nvSpPr>
          <p:spPr>
            <a:xfrm>
              <a:off x="3275540" y="1132060"/>
              <a:ext cx="440560" cy="441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p:txBody>
        </p:sp>
      </p:grpSp>
      <p:sp>
        <p:nvSpPr>
          <p:cNvPr id="15" name="Rechteck: abgerundete Ecken 14">
            <a:extLst>
              <a:ext uri="{FF2B5EF4-FFF2-40B4-BE49-F238E27FC236}">
                <a16:creationId xmlns:a16="http://schemas.microsoft.com/office/drawing/2014/main" id="{83123F87-9A07-57C8-08E2-67788276AA1E}"/>
              </a:ext>
            </a:extLst>
          </p:cNvPr>
          <p:cNvSpPr/>
          <p:nvPr/>
        </p:nvSpPr>
        <p:spPr>
          <a:xfrm>
            <a:off x="3287688" y="5013176"/>
            <a:ext cx="6192688" cy="73624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lnSpc>
                <a:spcPts val="2000"/>
              </a:lnSpc>
              <a:spcBef>
                <a:spcPts val="400"/>
              </a:spcBef>
              <a:buClr>
                <a:schemeClr val="bg1"/>
              </a:buClr>
            </a:pPr>
            <a:r>
              <a:rPr lang="de-DE" sz="1600" b="1"/>
              <a:t>Anwendung des DFB-STOPP-Konzeptes</a:t>
            </a:r>
          </a:p>
        </p:txBody>
      </p:sp>
      <p:sp>
        <p:nvSpPr>
          <p:cNvPr id="16" name="Rechteck: abgerundete Ecken 15">
            <a:extLst>
              <a:ext uri="{FF2B5EF4-FFF2-40B4-BE49-F238E27FC236}">
                <a16:creationId xmlns:a16="http://schemas.microsoft.com/office/drawing/2014/main" id="{F247B7CF-7AC9-114C-CF0F-120D94DD536E}"/>
              </a:ext>
            </a:extLst>
          </p:cNvPr>
          <p:cNvSpPr/>
          <p:nvPr/>
        </p:nvSpPr>
        <p:spPr>
          <a:xfrm>
            <a:off x="444843" y="3284984"/>
            <a:ext cx="1114653" cy="357122"/>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lnSpc>
                <a:spcPts val="2000"/>
              </a:lnSpc>
              <a:spcBef>
                <a:spcPts val="400"/>
              </a:spcBef>
              <a:buClr>
                <a:schemeClr val="bg1"/>
              </a:buClr>
            </a:pPr>
            <a:r>
              <a:rPr lang="de-DE" sz="1600"/>
              <a:t>Fall 2</a:t>
            </a:r>
          </a:p>
        </p:txBody>
      </p:sp>
    </p:spTree>
    <p:extLst>
      <p:ext uri="{BB962C8B-B14F-4D97-AF65-F5344CB8AC3E}">
        <p14:creationId xmlns:p14="http://schemas.microsoft.com/office/powerpoint/2010/main" val="3778703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B14A2-F456-5CF2-89B5-7C5D8BAEF21A}"/>
              </a:ext>
            </a:extLst>
          </p:cNvPr>
          <p:cNvSpPr>
            <a:spLocks noGrp="1"/>
          </p:cNvSpPr>
          <p:nvPr>
            <p:ph type="title"/>
          </p:nvPr>
        </p:nvSpPr>
        <p:spPr>
          <a:xfrm>
            <a:off x="446284" y="712800"/>
            <a:ext cx="10113366" cy="371897"/>
          </a:xfrm>
        </p:spPr>
        <p:txBody>
          <a:bodyPr/>
          <a:lstStyle/>
          <a:p>
            <a:r>
              <a:rPr lang="de-DE"/>
              <a:t>Anwendungsbeispiele</a:t>
            </a:r>
          </a:p>
        </p:txBody>
      </p:sp>
      <p:sp>
        <p:nvSpPr>
          <p:cNvPr id="4" name="Datumsplatzhalter 3">
            <a:extLst>
              <a:ext uri="{FF2B5EF4-FFF2-40B4-BE49-F238E27FC236}">
                <a16:creationId xmlns:a16="http://schemas.microsoft.com/office/drawing/2014/main" id="{D661610B-7264-4D2A-60D2-98B71B2E5954}"/>
              </a:ext>
            </a:extLst>
          </p:cNvPr>
          <p:cNvSpPr>
            <a:spLocks noGrp="1"/>
          </p:cNvSpPr>
          <p:nvPr>
            <p:ph type="dt" sz="half" idx="10"/>
          </p:nvPr>
        </p:nvSpPr>
        <p:spPr/>
        <p:txBody>
          <a:bodyPr/>
          <a:lstStyle/>
          <a:p>
            <a:fld id="{46938652-51F2-4D10-B3CD-0057134F9827}" type="datetime1">
              <a:rPr lang="de-DE" noProof="0" smtClean="0"/>
              <a:t>17.06.2024</a:t>
            </a:fld>
            <a:endParaRPr lang="de-DE" noProof="0"/>
          </a:p>
        </p:txBody>
      </p:sp>
      <p:sp>
        <p:nvSpPr>
          <p:cNvPr id="5" name="Fußzeilenplatzhalter 4">
            <a:extLst>
              <a:ext uri="{FF2B5EF4-FFF2-40B4-BE49-F238E27FC236}">
                <a16:creationId xmlns:a16="http://schemas.microsoft.com/office/drawing/2014/main" id="{87FBE588-6A80-793D-37BE-2D1CE95DC537}"/>
              </a:ext>
            </a:extLst>
          </p:cNvPr>
          <p:cNvSpPr>
            <a:spLocks noGrp="1"/>
          </p:cNvSpPr>
          <p:nvPr>
            <p:ph type="ftr" sz="quarter" idx="11"/>
          </p:nvPr>
        </p:nvSpPr>
        <p:spPr/>
        <p:txBody>
          <a:bodyPr/>
          <a:lstStyle/>
          <a:p>
            <a:r>
              <a:rPr lang="de-DE" noProof="0"/>
              <a:t>| DFB-STOPP-KONZEPT</a:t>
            </a:r>
          </a:p>
        </p:txBody>
      </p:sp>
      <p:sp>
        <p:nvSpPr>
          <p:cNvPr id="6" name="Foliennummernplatzhalter 5">
            <a:extLst>
              <a:ext uri="{FF2B5EF4-FFF2-40B4-BE49-F238E27FC236}">
                <a16:creationId xmlns:a16="http://schemas.microsoft.com/office/drawing/2014/main" id="{1B019F61-D326-C950-B733-B471E8522CD2}"/>
              </a:ext>
            </a:extLst>
          </p:cNvPr>
          <p:cNvSpPr>
            <a:spLocks noGrp="1"/>
          </p:cNvSpPr>
          <p:nvPr>
            <p:ph type="sldNum" sz="quarter" idx="12"/>
          </p:nvPr>
        </p:nvSpPr>
        <p:spPr/>
        <p:txBody>
          <a:bodyPr/>
          <a:lstStyle/>
          <a:p>
            <a:r>
              <a:rPr lang="de-DE" noProof="0"/>
              <a:t>Seite </a:t>
            </a:r>
            <a:fld id="{105F6080-11B6-4F5B-BFCF-ADAD48E4948B}" type="slidenum">
              <a:rPr lang="de-DE" noProof="0" smtClean="0"/>
              <a:pPr/>
              <a:t>17</a:t>
            </a:fld>
            <a:endParaRPr lang="de-DE" noProof="0"/>
          </a:p>
        </p:txBody>
      </p:sp>
      <p:sp>
        <p:nvSpPr>
          <p:cNvPr id="7" name="Textplatzhalter 6">
            <a:extLst>
              <a:ext uri="{FF2B5EF4-FFF2-40B4-BE49-F238E27FC236}">
                <a16:creationId xmlns:a16="http://schemas.microsoft.com/office/drawing/2014/main" id="{C2C0D09B-9815-CA1F-A702-ABFF9719A8C2}"/>
              </a:ext>
            </a:extLst>
          </p:cNvPr>
          <p:cNvSpPr>
            <a:spLocks noGrp="1"/>
          </p:cNvSpPr>
          <p:nvPr>
            <p:ph type="body" sz="quarter" idx="16"/>
          </p:nvPr>
        </p:nvSpPr>
        <p:spPr/>
        <p:txBody>
          <a:bodyPr/>
          <a:lstStyle/>
          <a:p>
            <a:endParaRPr lang="de-DE"/>
          </a:p>
        </p:txBody>
      </p:sp>
      <p:pic>
        <p:nvPicPr>
          <p:cNvPr id="8" name="Grafik 7">
            <a:extLst>
              <a:ext uri="{FF2B5EF4-FFF2-40B4-BE49-F238E27FC236}">
                <a16:creationId xmlns:a16="http://schemas.microsoft.com/office/drawing/2014/main" id="{F49F2827-14ED-827C-B097-0F7D1AA2E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7499" y="1704343"/>
            <a:ext cx="497002" cy="497002"/>
          </a:xfrm>
          <a:prstGeom prst="rect">
            <a:avLst/>
          </a:prstGeom>
        </p:spPr>
      </p:pic>
      <p:sp>
        <p:nvSpPr>
          <p:cNvPr id="9" name="Rechteck: abgerundete Ecken 8">
            <a:extLst>
              <a:ext uri="{FF2B5EF4-FFF2-40B4-BE49-F238E27FC236}">
                <a16:creationId xmlns:a16="http://schemas.microsoft.com/office/drawing/2014/main" id="{0BE2646A-0529-0AEF-2AD9-BBCD0BF57597}"/>
              </a:ext>
            </a:extLst>
          </p:cNvPr>
          <p:cNvSpPr/>
          <p:nvPr/>
        </p:nvSpPr>
        <p:spPr>
          <a:xfrm>
            <a:off x="2185778" y="1668302"/>
            <a:ext cx="3313718" cy="50405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lnSpc>
                <a:spcPts val="2000"/>
              </a:lnSpc>
              <a:spcBef>
                <a:spcPts val="400"/>
              </a:spcBef>
              <a:buClr>
                <a:schemeClr val="bg1"/>
              </a:buClr>
            </a:pPr>
            <a:r>
              <a:rPr lang="de-DE" sz="1600"/>
              <a:t>Zuschauer</a:t>
            </a:r>
          </a:p>
        </p:txBody>
      </p:sp>
      <p:sp>
        <p:nvSpPr>
          <p:cNvPr id="10" name="Rechteck: abgerundete Ecken 9">
            <a:extLst>
              <a:ext uri="{FF2B5EF4-FFF2-40B4-BE49-F238E27FC236}">
                <a16:creationId xmlns:a16="http://schemas.microsoft.com/office/drawing/2014/main" id="{7E579CAB-2E52-EA9D-36AF-6A183E3D1FFC}"/>
              </a:ext>
            </a:extLst>
          </p:cNvPr>
          <p:cNvSpPr/>
          <p:nvPr/>
        </p:nvSpPr>
        <p:spPr>
          <a:xfrm>
            <a:off x="6692504" y="1668302"/>
            <a:ext cx="3313718" cy="50405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lnSpc>
                <a:spcPts val="2000"/>
              </a:lnSpc>
              <a:spcBef>
                <a:spcPts val="400"/>
              </a:spcBef>
              <a:buClr>
                <a:schemeClr val="bg1"/>
              </a:buClr>
            </a:pPr>
            <a:r>
              <a:rPr lang="de-DE" sz="1600"/>
              <a:t>Schiri</a:t>
            </a:r>
          </a:p>
        </p:txBody>
      </p:sp>
      <p:sp>
        <p:nvSpPr>
          <p:cNvPr id="11" name="Inhaltsplatzhalter 2">
            <a:extLst>
              <a:ext uri="{FF2B5EF4-FFF2-40B4-BE49-F238E27FC236}">
                <a16:creationId xmlns:a16="http://schemas.microsoft.com/office/drawing/2014/main" id="{6968B608-58F2-B45F-7406-620B96F4714D}"/>
              </a:ext>
            </a:extLst>
          </p:cNvPr>
          <p:cNvSpPr txBox="1">
            <a:spLocks/>
          </p:cNvSpPr>
          <p:nvPr/>
        </p:nvSpPr>
        <p:spPr bwMode="gray">
          <a:xfrm>
            <a:off x="444843" y="3875379"/>
            <a:ext cx="11301057" cy="500137"/>
          </a:xfrm>
          <a:prstGeom prst="rect">
            <a:avLst/>
          </a:prstGeom>
          <a:ln w="19050">
            <a:solidFill>
              <a:schemeClr val="accent2"/>
            </a:solidFill>
          </a:ln>
        </p:spPr>
        <p:txBody>
          <a:bodyPr vert="horz" wrap="square" lIns="0" tIns="0" rIns="0" bIns="0" rtlCol="0" anchor="ctr">
            <a:spAutoFit/>
          </a:bodyPr>
          <a:lstStyle>
            <a:lvl1pPr marL="0" indent="0" algn="l" defTabSz="914126" rtl="0" eaLnBrk="1" latinLnBrk="0" hangingPunct="1">
              <a:lnSpc>
                <a:spcPts val="2000"/>
              </a:lnSpc>
              <a:spcBef>
                <a:spcPts val="1200"/>
              </a:spcBef>
              <a:buFont typeface="Arial" pitchFamily="34" charset="0"/>
              <a:buNone/>
              <a:defRPr sz="1600" b="1" kern="1200">
                <a:solidFill>
                  <a:schemeClr val="accent2"/>
                </a:solidFill>
                <a:latin typeface="+mn-lt"/>
                <a:ea typeface="+mn-ea"/>
                <a:cs typeface="+mn-cs"/>
              </a:defRPr>
            </a:lvl1pPr>
            <a:lvl2pPr marL="0" indent="0" algn="l" defTabSz="914126" rtl="0" eaLnBrk="1" latinLnBrk="0" hangingPunct="1">
              <a:lnSpc>
                <a:spcPts val="2000"/>
              </a:lnSpc>
              <a:spcBef>
                <a:spcPts val="800"/>
              </a:spcBef>
              <a:buFont typeface="Arial" pitchFamily="34" charset="0"/>
              <a:buNone/>
              <a:defRPr sz="1600" kern="1200">
                <a:solidFill>
                  <a:schemeClr val="tx1"/>
                </a:solidFill>
                <a:latin typeface="+mn-lt"/>
                <a:ea typeface="+mn-ea"/>
                <a:cs typeface="+mn-cs"/>
              </a:defRPr>
            </a:lvl2pPr>
            <a:lvl3pPr marL="179946" indent="-179946" algn="l" defTabSz="914126" rtl="0" eaLnBrk="1" latinLnBrk="0" hangingPunct="1">
              <a:lnSpc>
                <a:spcPts val="2000"/>
              </a:lnSpc>
              <a:spcBef>
                <a:spcPts val="400"/>
              </a:spcBef>
              <a:buClr>
                <a:schemeClr val="accent2"/>
              </a:buClr>
              <a:buFont typeface="DFB Sans Ofc" panose="020B0503030500020204" pitchFamily="34" charset="0"/>
              <a:buChar char="›"/>
              <a:defRPr sz="1600" kern="1200">
                <a:solidFill>
                  <a:schemeClr val="tx1"/>
                </a:solidFill>
                <a:latin typeface="+mn-lt"/>
                <a:ea typeface="+mn-ea"/>
                <a:cs typeface="+mn-cs"/>
              </a:defRPr>
            </a:lvl3pPr>
            <a:lvl4pPr marL="807796" indent="-179946" algn="l" defTabSz="914126" rtl="0" eaLnBrk="1" latinLnBrk="0" hangingPunct="1">
              <a:lnSpc>
                <a:spcPts val="2000"/>
              </a:lnSpc>
              <a:spcBef>
                <a:spcPts val="400"/>
              </a:spcBef>
              <a:buClr>
                <a:schemeClr val="accent2"/>
              </a:buClr>
              <a:buFont typeface="DFB Sans Ofc" panose="020B0503030500020204" pitchFamily="34" charset="0"/>
              <a:buChar char="›"/>
              <a:defRPr sz="1600" kern="1200">
                <a:solidFill>
                  <a:schemeClr val="tx1"/>
                </a:solidFill>
                <a:latin typeface="+mn-lt"/>
                <a:ea typeface="+mn-ea"/>
                <a:cs typeface="+mn-cs"/>
              </a:defRPr>
            </a:lvl4pPr>
            <a:lvl5pPr marL="269794" indent="-269794" algn="l" defTabSz="914126" rtl="0" eaLnBrk="1" latinLnBrk="0" hangingPunct="1">
              <a:lnSpc>
                <a:spcPts val="2000"/>
              </a:lnSpc>
              <a:spcBef>
                <a:spcPts val="1200"/>
              </a:spcBef>
              <a:buClr>
                <a:schemeClr val="accent2"/>
              </a:buClr>
              <a:buFont typeface="Arial" panose="020B0604020202020204" pitchFamily="34" charset="0"/>
              <a:buChar char="→"/>
              <a:defRPr sz="1600" kern="1200">
                <a:solidFill>
                  <a:schemeClr val="accent2"/>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88900"/>
            <a:r>
              <a:rPr lang="de-DE"/>
              <a:t>Nach einem erneuten Foulpfiff schreien nun mehrere Zuschauer*innen aggressiv und lautstark in das Spielfeld rein und beleidigen den Schiri mit Aussagen wie „Was pfeift das Arschloch jetzt wieder?“.</a:t>
            </a:r>
          </a:p>
        </p:txBody>
      </p:sp>
      <p:grpSp>
        <p:nvGrpSpPr>
          <p:cNvPr id="12" name="Gruppieren 11">
            <a:extLst>
              <a:ext uri="{FF2B5EF4-FFF2-40B4-BE49-F238E27FC236}">
                <a16:creationId xmlns:a16="http://schemas.microsoft.com/office/drawing/2014/main" id="{14503D1D-4892-B80E-8162-CA67E7368C7A}"/>
              </a:ext>
            </a:extLst>
          </p:cNvPr>
          <p:cNvGrpSpPr/>
          <p:nvPr/>
        </p:nvGrpSpPr>
        <p:grpSpPr>
          <a:xfrm>
            <a:off x="1919536" y="5013176"/>
            <a:ext cx="875619" cy="736246"/>
            <a:chOff x="3275540" y="984811"/>
            <a:chExt cx="629371" cy="736246"/>
          </a:xfrm>
        </p:grpSpPr>
        <p:sp>
          <p:nvSpPr>
            <p:cNvPr id="13" name="Pfeil: nach rechts 12">
              <a:extLst>
                <a:ext uri="{FF2B5EF4-FFF2-40B4-BE49-F238E27FC236}">
                  <a16:creationId xmlns:a16="http://schemas.microsoft.com/office/drawing/2014/main" id="{0162314D-9E22-AC61-4524-9F217560283D}"/>
                </a:ext>
              </a:extLst>
            </p:cNvPr>
            <p:cNvSpPr/>
            <p:nvPr/>
          </p:nvSpPr>
          <p:spPr>
            <a:xfrm>
              <a:off x="3275540" y="984811"/>
              <a:ext cx="629371" cy="736246"/>
            </a:xfrm>
            <a:prstGeom prst="rightArrow">
              <a:avLst>
                <a:gd name="adj1" fmla="val 60000"/>
                <a:gd name="adj2" fmla="val 50000"/>
              </a:avLst>
            </a:prstGeom>
            <a:solidFill>
              <a:srgbClr val="D2D2D2"/>
            </a:solidFill>
            <a:ln w="28575">
              <a:solidFill>
                <a:schemeClr val="accent2"/>
              </a:solidFill>
            </a:ln>
          </p:spPr>
          <p:style>
            <a:lnRef idx="0">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de-DE"/>
            </a:p>
          </p:txBody>
        </p:sp>
        <p:sp>
          <p:nvSpPr>
            <p:cNvPr id="14" name="Pfeil: nach rechts 4">
              <a:extLst>
                <a:ext uri="{FF2B5EF4-FFF2-40B4-BE49-F238E27FC236}">
                  <a16:creationId xmlns:a16="http://schemas.microsoft.com/office/drawing/2014/main" id="{22221A60-1D18-269A-3F1C-DC2A7740F034}"/>
                </a:ext>
              </a:extLst>
            </p:cNvPr>
            <p:cNvSpPr txBox="1"/>
            <p:nvPr/>
          </p:nvSpPr>
          <p:spPr>
            <a:xfrm>
              <a:off x="3275540" y="1132060"/>
              <a:ext cx="440560" cy="441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p:txBody>
        </p:sp>
      </p:grpSp>
      <p:sp>
        <p:nvSpPr>
          <p:cNvPr id="15" name="Rechteck: abgerundete Ecken 14">
            <a:extLst>
              <a:ext uri="{FF2B5EF4-FFF2-40B4-BE49-F238E27FC236}">
                <a16:creationId xmlns:a16="http://schemas.microsoft.com/office/drawing/2014/main" id="{83123F87-9A07-57C8-08E2-67788276AA1E}"/>
              </a:ext>
            </a:extLst>
          </p:cNvPr>
          <p:cNvSpPr/>
          <p:nvPr/>
        </p:nvSpPr>
        <p:spPr>
          <a:xfrm>
            <a:off x="3287688" y="5013176"/>
            <a:ext cx="6192688" cy="73624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lnSpc>
                <a:spcPts val="2000"/>
              </a:lnSpc>
              <a:spcBef>
                <a:spcPts val="400"/>
              </a:spcBef>
              <a:buClr>
                <a:schemeClr val="bg1"/>
              </a:buClr>
            </a:pPr>
            <a:r>
              <a:rPr lang="de-DE" sz="1600" b="1"/>
              <a:t>Anwendung des DFB-STOPP-Konzeptes</a:t>
            </a:r>
          </a:p>
        </p:txBody>
      </p:sp>
      <p:sp>
        <p:nvSpPr>
          <p:cNvPr id="16" name="Rechteck: abgerundete Ecken 15">
            <a:extLst>
              <a:ext uri="{FF2B5EF4-FFF2-40B4-BE49-F238E27FC236}">
                <a16:creationId xmlns:a16="http://schemas.microsoft.com/office/drawing/2014/main" id="{F247B7CF-7AC9-114C-CF0F-120D94DD536E}"/>
              </a:ext>
            </a:extLst>
          </p:cNvPr>
          <p:cNvSpPr/>
          <p:nvPr/>
        </p:nvSpPr>
        <p:spPr>
          <a:xfrm>
            <a:off x="444843" y="3284984"/>
            <a:ext cx="1114653" cy="357122"/>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lnSpc>
                <a:spcPts val="2000"/>
              </a:lnSpc>
              <a:spcBef>
                <a:spcPts val="400"/>
              </a:spcBef>
              <a:buClr>
                <a:schemeClr val="bg1"/>
              </a:buClr>
            </a:pPr>
            <a:r>
              <a:rPr lang="de-DE" sz="1600"/>
              <a:t>Fall 3</a:t>
            </a:r>
          </a:p>
        </p:txBody>
      </p:sp>
    </p:spTree>
    <p:extLst>
      <p:ext uri="{BB962C8B-B14F-4D97-AF65-F5344CB8AC3E}">
        <p14:creationId xmlns:p14="http://schemas.microsoft.com/office/powerpoint/2010/main" val="1659381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E2EBCCA-8FB8-400D-0ED3-546CE95A3C03}"/>
              </a:ext>
            </a:extLst>
          </p:cNvPr>
          <p:cNvSpPr>
            <a:spLocks noGrp="1"/>
          </p:cNvSpPr>
          <p:nvPr>
            <p:ph type="dt" sz="half" idx="10"/>
          </p:nvPr>
        </p:nvSpPr>
        <p:spPr/>
        <p:txBody>
          <a:bodyPr/>
          <a:lstStyle/>
          <a:p>
            <a:fld id="{2EBDCA86-9902-4765-BB55-5342D56CEC3B}" type="datetime1">
              <a:rPr lang="de-DE" noProof="0" smtClean="0"/>
              <a:t>17.06.2024</a:t>
            </a:fld>
            <a:endParaRPr lang="de-DE" noProof="0"/>
          </a:p>
        </p:txBody>
      </p:sp>
      <p:sp>
        <p:nvSpPr>
          <p:cNvPr id="5" name="Fußzeilenplatzhalter 4">
            <a:extLst>
              <a:ext uri="{FF2B5EF4-FFF2-40B4-BE49-F238E27FC236}">
                <a16:creationId xmlns:a16="http://schemas.microsoft.com/office/drawing/2014/main" id="{59F7503A-774B-303D-97BD-E58737F0BD84}"/>
              </a:ext>
            </a:extLst>
          </p:cNvPr>
          <p:cNvSpPr>
            <a:spLocks noGrp="1"/>
          </p:cNvSpPr>
          <p:nvPr>
            <p:ph type="ftr" sz="quarter" idx="11"/>
          </p:nvPr>
        </p:nvSpPr>
        <p:spPr/>
        <p:txBody>
          <a:bodyPr/>
          <a:lstStyle/>
          <a:p>
            <a:r>
              <a:rPr lang="de-DE" noProof="0"/>
              <a:t>| DFB-STOPP-KONZEPT</a:t>
            </a:r>
          </a:p>
        </p:txBody>
      </p:sp>
      <p:sp>
        <p:nvSpPr>
          <p:cNvPr id="6" name="Foliennummernplatzhalter 5">
            <a:extLst>
              <a:ext uri="{FF2B5EF4-FFF2-40B4-BE49-F238E27FC236}">
                <a16:creationId xmlns:a16="http://schemas.microsoft.com/office/drawing/2014/main" id="{AD30A907-7692-0396-ED50-ED4C4392A477}"/>
              </a:ext>
            </a:extLst>
          </p:cNvPr>
          <p:cNvSpPr>
            <a:spLocks noGrp="1"/>
          </p:cNvSpPr>
          <p:nvPr>
            <p:ph type="sldNum" sz="quarter" idx="12"/>
          </p:nvPr>
        </p:nvSpPr>
        <p:spPr/>
        <p:txBody>
          <a:bodyPr/>
          <a:lstStyle/>
          <a:p>
            <a:r>
              <a:rPr lang="de-DE" noProof="0"/>
              <a:t>Seite </a:t>
            </a:r>
            <a:fld id="{105F6080-11B6-4F5B-BFCF-ADAD48E4948B}" type="slidenum">
              <a:rPr lang="de-DE" noProof="0" smtClean="0"/>
              <a:pPr/>
              <a:t>18</a:t>
            </a:fld>
            <a:endParaRPr lang="de-DE" noProof="0"/>
          </a:p>
        </p:txBody>
      </p:sp>
      <p:sp>
        <p:nvSpPr>
          <p:cNvPr id="8" name="Textplatzhalter 7">
            <a:extLst>
              <a:ext uri="{FF2B5EF4-FFF2-40B4-BE49-F238E27FC236}">
                <a16:creationId xmlns:a16="http://schemas.microsoft.com/office/drawing/2014/main" id="{201B0E1B-FD13-0EE4-85CC-D8FF9F26C8F2}"/>
              </a:ext>
            </a:extLst>
          </p:cNvPr>
          <p:cNvSpPr>
            <a:spLocks noGrp="1"/>
          </p:cNvSpPr>
          <p:nvPr>
            <p:ph type="body" sz="quarter" idx="13"/>
          </p:nvPr>
        </p:nvSpPr>
        <p:spPr>
          <a:xfrm>
            <a:off x="444843" y="3263300"/>
            <a:ext cx="11301057" cy="512961"/>
          </a:xfrm>
        </p:spPr>
        <p:txBody>
          <a:bodyPr/>
          <a:lstStyle/>
          <a:p>
            <a:r>
              <a:rPr lang="de-DE"/>
              <a:t>Fragen?</a:t>
            </a:r>
          </a:p>
        </p:txBody>
      </p:sp>
    </p:spTree>
    <p:extLst>
      <p:ext uri="{BB962C8B-B14F-4D97-AF65-F5344CB8AC3E}">
        <p14:creationId xmlns:p14="http://schemas.microsoft.com/office/powerpoint/2010/main" val="2803009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80610-CC7E-A5E3-38A0-DD442E06D455}"/>
              </a:ext>
            </a:extLst>
          </p:cNvPr>
          <p:cNvSpPr>
            <a:spLocks noGrp="1"/>
          </p:cNvSpPr>
          <p:nvPr>
            <p:ph type="title"/>
          </p:nvPr>
        </p:nvSpPr>
        <p:spPr>
          <a:xfrm>
            <a:off x="444843" y="712800"/>
            <a:ext cx="10113366" cy="371897"/>
          </a:xfrm>
        </p:spPr>
        <p:txBody>
          <a:bodyPr/>
          <a:lstStyle/>
          <a:p>
            <a:r>
              <a:rPr lang="de-DE"/>
              <a:t>Agenda</a:t>
            </a:r>
          </a:p>
        </p:txBody>
      </p:sp>
      <p:sp>
        <p:nvSpPr>
          <p:cNvPr id="3" name="Datumsplatzhalter 2">
            <a:extLst>
              <a:ext uri="{FF2B5EF4-FFF2-40B4-BE49-F238E27FC236}">
                <a16:creationId xmlns:a16="http://schemas.microsoft.com/office/drawing/2014/main" id="{E2367150-FD01-A762-F238-679138538EF4}"/>
              </a:ext>
            </a:extLst>
          </p:cNvPr>
          <p:cNvSpPr>
            <a:spLocks noGrp="1"/>
          </p:cNvSpPr>
          <p:nvPr>
            <p:ph type="dt" sz="half" idx="10"/>
          </p:nvPr>
        </p:nvSpPr>
        <p:spPr/>
        <p:txBody>
          <a:bodyPr/>
          <a:lstStyle/>
          <a:p>
            <a:fld id="{B2153057-908A-4796-B4B0-975B38FB1D43}" type="datetime1">
              <a:rPr lang="de-DE" noProof="0" smtClean="0"/>
              <a:t>17.06.2024</a:t>
            </a:fld>
            <a:endParaRPr lang="de-DE" noProof="0"/>
          </a:p>
        </p:txBody>
      </p:sp>
      <p:sp>
        <p:nvSpPr>
          <p:cNvPr id="4" name="Fußzeilenplatzhalter 3">
            <a:extLst>
              <a:ext uri="{FF2B5EF4-FFF2-40B4-BE49-F238E27FC236}">
                <a16:creationId xmlns:a16="http://schemas.microsoft.com/office/drawing/2014/main" id="{FC69ECBF-8BC4-036A-A4E3-340D3A118EC6}"/>
              </a:ext>
            </a:extLst>
          </p:cNvPr>
          <p:cNvSpPr>
            <a:spLocks noGrp="1"/>
          </p:cNvSpPr>
          <p:nvPr>
            <p:ph type="ftr" sz="quarter" idx="11"/>
          </p:nvPr>
        </p:nvSpPr>
        <p:spPr/>
        <p:txBody>
          <a:bodyPr/>
          <a:lstStyle/>
          <a:p>
            <a:r>
              <a:rPr lang="de-DE" noProof="0"/>
              <a:t>| DFB-STOPP-KONZEPT</a:t>
            </a:r>
          </a:p>
        </p:txBody>
      </p:sp>
      <p:sp>
        <p:nvSpPr>
          <p:cNvPr id="5" name="Foliennummernplatzhalter 4">
            <a:extLst>
              <a:ext uri="{FF2B5EF4-FFF2-40B4-BE49-F238E27FC236}">
                <a16:creationId xmlns:a16="http://schemas.microsoft.com/office/drawing/2014/main" id="{0E33B445-8F99-CE17-D8BB-3D56A731FDB6}"/>
              </a:ext>
            </a:extLst>
          </p:cNvPr>
          <p:cNvSpPr>
            <a:spLocks noGrp="1"/>
          </p:cNvSpPr>
          <p:nvPr>
            <p:ph type="sldNum" sz="quarter" idx="12"/>
          </p:nvPr>
        </p:nvSpPr>
        <p:spPr/>
        <p:txBody>
          <a:bodyPr/>
          <a:lstStyle/>
          <a:p>
            <a:r>
              <a:rPr lang="de-DE" noProof="0"/>
              <a:t>Seite </a:t>
            </a:r>
            <a:fld id="{105F6080-11B6-4F5B-BFCF-ADAD48E4948B}" type="slidenum">
              <a:rPr lang="de-DE" noProof="0" smtClean="0"/>
              <a:pPr/>
              <a:t>2</a:t>
            </a:fld>
            <a:endParaRPr lang="de-DE" noProof="0"/>
          </a:p>
        </p:txBody>
      </p:sp>
      <p:graphicFrame>
        <p:nvGraphicFramePr>
          <p:cNvPr id="14" name="Diagramm 13">
            <a:extLst>
              <a:ext uri="{FF2B5EF4-FFF2-40B4-BE49-F238E27FC236}">
                <a16:creationId xmlns:a16="http://schemas.microsoft.com/office/drawing/2014/main" id="{280904DD-AE5F-1402-11CA-8F4E3BAEAAD6}"/>
              </a:ext>
            </a:extLst>
          </p:cNvPr>
          <p:cNvGraphicFramePr/>
          <p:nvPr>
            <p:extLst>
              <p:ext uri="{D42A27DB-BD31-4B8C-83A1-F6EECF244321}">
                <p14:modId xmlns:p14="http://schemas.microsoft.com/office/powerpoint/2010/main" val="3859332455"/>
              </p:ext>
            </p:extLst>
          </p:nvPr>
        </p:nvGraphicFramePr>
        <p:xfrm>
          <a:off x="479376" y="1667473"/>
          <a:ext cx="6299229" cy="4500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Bildplatzhalter 10" descr="Ein Bild, das Text, Zeichnung, Entwurf, Kinderkunst enthält.&#10;&#10;Automatisch generierte Beschreibung">
            <a:extLst>
              <a:ext uri="{FF2B5EF4-FFF2-40B4-BE49-F238E27FC236}">
                <a16:creationId xmlns:a16="http://schemas.microsoft.com/office/drawing/2014/main" id="{D35A0185-600A-B0FB-C8E5-BD1E9AECF8DB}"/>
              </a:ext>
            </a:extLst>
          </p:cNvPr>
          <p:cNvPicPr>
            <a:picLocks noGrp="1" noChangeAspect="1"/>
          </p:cNvPicPr>
          <p:nvPr>
            <p:ph type="pic" sz="quarter" idx="17"/>
          </p:nvPr>
        </p:nvPicPr>
        <p:blipFill rotWithShape="1">
          <a:blip r:embed="rId7"/>
          <a:srcRect l="-3106" t="8768" r="-6298" b="9776"/>
          <a:stretch/>
        </p:blipFill>
        <p:spPr>
          <a:xfrm>
            <a:off x="6242805" y="1665288"/>
            <a:ext cx="5506566" cy="4500562"/>
          </a:xfrm>
        </p:spPr>
      </p:pic>
      <p:sp>
        <p:nvSpPr>
          <p:cNvPr id="9" name="Textplatzhalter 8">
            <a:extLst>
              <a:ext uri="{FF2B5EF4-FFF2-40B4-BE49-F238E27FC236}">
                <a16:creationId xmlns:a16="http://schemas.microsoft.com/office/drawing/2014/main" id="{B8544CA9-3F01-8294-B46A-BE317AC0E7F0}"/>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4559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D45E698C-F4DF-457C-AB71-B6CE2F4C8FA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2E8B6C6E-EAE8-4161-AC36-C632C8C0376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044CBCEF-5437-4484-B2EB-63B6CB8135D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9CDEC4D7-321E-4802-AE35-6C8291253EB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51E06D8D-D9B5-40F8-B126-5D86A1E398B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graphicEl>
                                              <a:dgm id="{F2BC5D3F-9CDF-4D63-8F10-181622538FD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BEF267-3979-A320-C58D-7932AF0A44BA}"/>
              </a:ext>
            </a:extLst>
          </p:cNvPr>
          <p:cNvSpPr>
            <a:spLocks noGrp="1"/>
          </p:cNvSpPr>
          <p:nvPr>
            <p:ph type="title"/>
          </p:nvPr>
        </p:nvSpPr>
        <p:spPr>
          <a:xfrm>
            <a:off x="446284" y="712800"/>
            <a:ext cx="10113366" cy="371897"/>
          </a:xfrm>
        </p:spPr>
        <p:txBody>
          <a:bodyPr/>
          <a:lstStyle/>
          <a:p>
            <a:r>
              <a:rPr lang="de-DE"/>
              <a:t>Einordnung Pilotprojekt</a:t>
            </a:r>
          </a:p>
        </p:txBody>
      </p:sp>
      <p:graphicFrame>
        <p:nvGraphicFramePr>
          <p:cNvPr id="9" name="Inhaltsplatzhalter 8">
            <a:extLst>
              <a:ext uri="{FF2B5EF4-FFF2-40B4-BE49-F238E27FC236}">
                <a16:creationId xmlns:a16="http://schemas.microsoft.com/office/drawing/2014/main" id="{0848DFE1-80D4-943C-C9C0-B280972661D9}"/>
              </a:ext>
            </a:extLst>
          </p:cNvPr>
          <p:cNvGraphicFramePr>
            <a:graphicFrameLocks noGrp="1"/>
          </p:cNvGraphicFramePr>
          <p:nvPr>
            <p:ph idx="1"/>
            <p:extLst>
              <p:ext uri="{D42A27DB-BD31-4B8C-83A1-F6EECF244321}">
                <p14:modId xmlns:p14="http://schemas.microsoft.com/office/powerpoint/2010/main" val="1436461323"/>
              </p:ext>
            </p:extLst>
          </p:nvPr>
        </p:nvGraphicFramePr>
        <p:xfrm>
          <a:off x="263352" y="1584667"/>
          <a:ext cx="8136904" cy="4413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umsplatzhalter 3">
            <a:extLst>
              <a:ext uri="{FF2B5EF4-FFF2-40B4-BE49-F238E27FC236}">
                <a16:creationId xmlns:a16="http://schemas.microsoft.com/office/drawing/2014/main" id="{02441CBC-BB67-3E6B-F8D0-138B5A0EB4C6}"/>
              </a:ext>
            </a:extLst>
          </p:cNvPr>
          <p:cNvSpPr>
            <a:spLocks noGrp="1"/>
          </p:cNvSpPr>
          <p:nvPr>
            <p:ph type="dt" sz="half" idx="10"/>
          </p:nvPr>
        </p:nvSpPr>
        <p:spPr/>
        <p:txBody>
          <a:bodyPr/>
          <a:lstStyle/>
          <a:p>
            <a:fld id="{7291F8B7-F0ED-4C41-BB6E-150FBA214CFA}" type="datetime1">
              <a:rPr lang="de-DE" noProof="0" smtClean="0"/>
              <a:t>17.06.2024</a:t>
            </a:fld>
            <a:endParaRPr lang="de-DE" noProof="0"/>
          </a:p>
        </p:txBody>
      </p:sp>
      <p:sp>
        <p:nvSpPr>
          <p:cNvPr id="5" name="Fußzeilenplatzhalter 4">
            <a:extLst>
              <a:ext uri="{FF2B5EF4-FFF2-40B4-BE49-F238E27FC236}">
                <a16:creationId xmlns:a16="http://schemas.microsoft.com/office/drawing/2014/main" id="{CEBCDA3E-0AC0-CBFA-E54D-0928293817C3}"/>
              </a:ext>
            </a:extLst>
          </p:cNvPr>
          <p:cNvSpPr>
            <a:spLocks noGrp="1"/>
          </p:cNvSpPr>
          <p:nvPr>
            <p:ph type="ftr" sz="quarter" idx="11"/>
          </p:nvPr>
        </p:nvSpPr>
        <p:spPr/>
        <p:txBody>
          <a:bodyPr/>
          <a:lstStyle/>
          <a:p>
            <a:r>
              <a:rPr lang="de-DE" noProof="0"/>
              <a:t>| DFB-STOPP-KONZEPT</a:t>
            </a:r>
          </a:p>
        </p:txBody>
      </p:sp>
      <p:sp>
        <p:nvSpPr>
          <p:cNvPr id="6" name="Foliennummernplatzhalter 5">
            <a:extLst>
              <a:ext uri="{FF2B5EF4-FFF2-40B4-BE49-F238E27FC236}">
                <a16:creationId xmlns:a16="http://schemas.microsoft.com/office/drawing/2014/main" id="{3D352BCF-76CD-19FF-11C5-E7CCF974A1BD}"/>
              </a:ext>
            </a:extLst>
          </p:cNvPr>
          <p:cNvSpPr>
            <a:spLocks noGrp="1"/>
          </p:cNvSpPr>
          <p:nvPr>
            <p:ph type="sldNum" sz="quarter" idx="12"/>
          </p:nvPr>
        </p:nvSpPr>
        <p:spPr/>
        <p:txBody>
          <a:bodyPr/>
          <a:lstStyle/>
          <a:p>
            <a:r>
              <a:rPr lang="de-DE" noProof="0"/>
              <a:t>Seite </a:t>
            </a:r>
            <a:fld id="{105F6080-11B6-4F5B-BFCF-ADAD48E4948B}" type="slidenum">
              <a:rPr lang="de-DE" noProof="0" smtClean="0"/>
              <a:pPr/>
              <a:t>3</a:t>
            </a:fld>
            <a:endParaRPr lang="de-DE" noProof="0"/>
          </a:p>
        </p:txBody>
      </p:sp>
      <p:sp>
        <p:nvSpPr>
          <p:cNvPr id="7" name="Textplatzhalter 6">
            <a:extLst>
              <a:ext uri="{FF2B5EF4-FFF2-40B4-BE49-F238E27FC236}">
                <a16:creationId xmlns:a16="http://schemas.microsoft.com/office/drawing/2014/main" id="{FCE5DADE-7F33-2955-D137-5ADA569FF981}"/>
              </a:ext>
            </a:extLst>
          </p:cNvPr>
          <p:cNvSpPr>
            <a:spLocks noGrp="1"/>
          </p:cNvSpPr>
          <p:nvPr>
            <p:ph type="body" sz="quarter" idx="16"/>
          </p:nvPr>
        </p:nvSpPr>
        <p:spPr/>
        <p:txBody>
          <a:bodyPr/>
          <a:lstStyle/>
          <a:p>
            <a:endParaRPr lang="de-DE"/>
          </a:p>
        </p:txBody>
      </p:sp>
      <p:pic>
        <p:nvPicPr>
          <p:cNvPr id="1026" name="Picture 2" descr="undefined">
            <a:extLst>
              <a:ext uri="{FF2B5EF4-FFF2-40B4-BE49-F238E27FC236}">
                <a16:creationId xmlns:a16="http://schemas.microsoft.com/office/drawing/2014/main" id="{D1E67A19-18FE-D222-079D-2B6E25981C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3187" y="3086088"/>
            <a:ext cx="4182635" cy="94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768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Kleidung, Mann, Im Haus, Person enthält.&#10;&#10;Automatisch generierte Beschreibung">
            <a:extLst>
              <a:ext uri="{FF2B5EF4-FFF2-40B4-BE49-F238E27FC236}">
                <a16:creationId xmlns:a16="http://schemas.microsoft.com/office/drawing/2014/main" id="{9153BF82-2549-6923-DEA6-0B1C0394F81A}"/>
              </a:ext>
            </a:extLst>
          </p:cNvPr>
          <p:cNvPicPr>
            <a:picLocks noChangeAspect="1"/>
          </p:cNvPicPr>
          <p:nvPr/>
        </p:nvPicPr>
        <p:blipFill rotWithShape="1">
          <a:blip r:embed="rId2">
            <a:alphaModFix amt="35000"/>
          </a:blip>
          <a:srcRect t="7808" b="7808"/>
          <a:stretch/>
        </p:blipFill>
        <p:spPr>
          <a:xfrm>
            <a:off x="0" y="0"/>
            <a:ext cx="12192000" cy="6858000"/>
          </a:xfrm>
          <a:prstGeom prst="rect">
            <a:avLst/>
          </a:prstGeom>
        </p:spPr>
      </p:pic>
      <p:sp>
        <p:nvSpPr>
          <p:cNvPr id="2" name="Titel 1">
            <a:extLst>
              <a:ext uri="{FF2B5EF4-FFF2-40B4-BE49-F238E27FC236}">
                <a16:creationId xmlns:a16="http://schemas.microsoft.com/office/drawing/2014/main" id="{C1BEF267-3979-A320-C58D-7932AF0A44BA}"/>
              </a:ext>
            </a:extLst>
          </p:cNvPr>
          <p:cNvSpPr>
            <a:spLocks noGrp="1"/>
          </p:cNvSpPr>
          <p:nvPr>
            <p:ph type="title"/>
          </p:nvPr>
        </p:nvSpPr>
        <p:spPr>
          <a:xfrm>
            <a:off x="446284" y="712800"/>
            <a:ext cx="10113366" cy="371897"/>
          </a:xfrm>
        </p:spPr>
        <p:txBody>
          <a:bodyPr/>
          <a:lstStyle/>
          <a:p>
            <a:r>
              <a:rPr lang="de-DE">
                <a:ln>
                  <a:solidFill>
                    <a:sysClr val="windowText" lastClr="000000"/>
                  </a:solidFill>
                </a:ln>
              </a:rPr>
              <a:t>Einordnung Pilotprojekt</a:t>
            </a:r>
          </a:p>
        </p:txBody>
      </p:sp>
      <p:graphicFrame>
        <p:nvGraphicFramePr>
          <p:cNvPr id="8" name="Inhaltsplatzhalter 7">
            <a:extLst>
              <a:ext uri="{FF2B5EF4-FFF2-40B4-BE49-F238E27FC236}">
                <a16:creationId xmlns:a16="http://schemas.microsoft.com/office/drawing/2014/main" id="{EF2FDA0E-E2E4-009E-9FC7-4069629121CB}"/>
              </a:ext>
            </a:extLst>
          </p:cNvPr>
          <p:cNvGraphicFramePr>
            <a:graphicFrameLocks noGrp="1"/>
          </p:cNvGraphicFramePr>
          <p:nvPr>
            <p:ph idx="1"/>
            <p:extLst>
              <p:ext uri="{D42A27DB-BD31-4B8C-83A1-F6EECF244321}">
                <p14:modId xmlns:p14="http://schemas.microsoft.com/office/powerpoint/2010/main" val="2165911745"/>
              </p:ext>
            </p:extLst>
          </p:nvPr>
        </p:nvGraphicFramePr>
        <p:xfrm>
          <a:off x="398018" y="2204516"/>
          <a:ext cx="11301057" cy="2705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umsplatzhalter 3">
            <a:extLst>
              <a:ext uri="{FF2B5EF4-FFF2-40B4-BE49-F238E27FC236}">
                <a16:creationId xmlns:a16="http://schemas.microsoft.com/office/drawing/2014/main" id="{02441CBC-BB67-3E6B-F8D0-138B5A0EB4C6}"/>
              </a:ext>
            </a:extLst>
          </p:cNvPr>
          <p:cNvSpPr>
            <a:spLocks noGrp="1"/>
          </p:cNvSpPr>
          <p:nvPr>
            <p:ph type="dt" sz="half" idx="10"/>
          </p:nvPr>
        </p:nvSpPr>
        <p:spPr/>
        <p:txBody>
          <a:bodyPr/>
          <a:lstStyle/>
          <a:p>
            <a:fld id="{05B7A672-83F8-46A0-9B93-595C19DACF4A}" type="datetime1">
              <a:rPr lang="de-DE" noProof="0" smtClean="0"/>
              <a:t>17.06.2024</a:t>
            </a:fld>
            <a:endParaRPr lang="de-DE" noProof="0"/>
          </a:p>
        </p:txBody>
      </p:sp>
      <p:sp>
        <p:nvSpPr>
          <p:cNvPr id="5" name="Fußzeilenplatzhalter 4">
            <a:extLst>
              <a:ext uri="{FF2B5EF4-FFF2-40B4-BE49-F238E27FC236}">
                <a16:creationId xmlns:a16="http://schemas.microsoft.com/office/drawing/2014/main" id="{CEBCDA3E-0AC0-CBFA-E54D-0928293817C3}"/>
              </a:ext>
            </a:extLst>
          </p:cNvPr>
          <p:cNvSpPr>
            <a:spLocks noGrp="1"/>
          </p:cNvSpPr>
          <p:nvPr>
            <p:ph type="ftr" sz="quarter" idx="11"/>
          </p:nvPr>
        </p:nvSpPr>
        <p:spPr/>
        <p:txBody>
          <a:bodyPr/>
          <a:lstStyle/>
          <a:p>
            <a:r>
              <a:rPr lang="de-DE" noProof="0"/>
              <a:t>| DFB-STOPP-KONZEPT</a:t>
            </a:r>
          </a:p>
        </p:txBody>
      </p:sp>
      <p:sp>
        <p:nvSpPr>
          <p:cNvPr id="6" name="Foliennummernplatzhalter 5">
            <a:extLst>
              <a:ext uri="{FF2B5EF4-FFF2-40B4-BE49-F238E27FC236}">
                <a16:creationId xmlns:a16="http://schemas.microsoft.com/office/drawing/2014/main" id="{3D352BCF-76CD-19FF-11C5-E7CCF974A1BD}"/>
              </a:ext>
            </a:extLst>
          </p:cNvPr>
          <p:cNvSpPr>
            <a:spLocks noGrp="1"/>
          </p:cNvSpPr>
          <p:nvPr>
            <p:ph type="sldNum" sz="quarter" idx="12"/>
          </p:nvPr>
        </p:nvSpPr>
        <p:spPr/>
        <p:txBody>
          <a:bodyPr/>
          <a:lstStyle/>
          <a:p>
            <a:r>
              <a:rPr lang="de-DE" noProof="0"/>
              <a:t>Seite </a:t>
            </a:r>
            <a:fld id="{105F6080-11B6-4F5B-BFCF-ADAD48E4948B}" type="slidenum">
              <a:rPr lang="de-DE" noProof="0" smtClean="0"/>
              <a:pPr/>
              <a:t>4</a:t>
            </a:fld>
            <a:endParaRPr lang="de-DE" noProof="0"/>
          </a:p>
        </p:txBody>
      </p:sp>
      <p:sp>
        <p:nvSpPr>
          <p:cNvPr id="7" name="Textplatzhalter 6">
            <a:extLst>
              <a:ext uri="{FF2B5EF4-FFF2-40B4-BE49-F238E27FC236}">
                <a16:creationId xmlns:a16="http://schemas.microsoft.com/office/drawing/2014/main" id="{FCE5DADE-7F33-2955-D137-5ADA569FF981}"/>
              </a:ext>
            </a:extLst>
          </p:cNvPr>
          <p:cNvSpPr>
            <a:spLocks noGrp="1"/>
          </p:cNvSpPr>
          <p:nvPr>
            <p:ph type="body" sz="quarter" idx="16"/>
          </p:nvPr>
        </p:nvSpPr>
        <p:spPr/>
        <p:txBody>
          <a:bodyPr/>
          <a:lstStyle/>
          <a:p>
            <a:endParaRPr lang="de-DE"/>
          </a:p>
        </p:txBody>
      </p:sp>
      <p:grpSp>
        <p:nvGrpSpPr>
          <p:cNvPr id="17" name="Gruppieren 16">
            <a:extLst>
              <a:ext uri="{FF2B5EF4-FFF2-40B4-BE49-F238E27FC236}">
                <a16:creationId xmlns:a16="http://schemas.microsoft.com/office/drawing/2014/main" id="{68841BBC-F872-DDAD-B3CF-3687E2238BDA}"/>
              </a:ext>
            </a:extLst>
          </p:cNvPr>
          <p:cNvGrpSpPr/>
          <p:nvPr/>
        </p:nvGrpSpPr>
        <p:grpSpPr>
          <a:xfrm>
            <a:off x="6814686" y="3972477"/>
            <a:ext cx="864998" cy="937908"/>
            <a:chOff x="6886947" y="4066862"/>
            <a:chExt cx="864998" cy="937908"/>
          </a:xfrm>
        </p:grpSpPr>
        <p:sp>
          <p:nvSpPr>
            <p:cNvPr id="16" name="Rechteck: abgerundete Ecken 15">
              <a:extLst>
                <a:ext uri="{FF2B5EF4-FFF2-40B4-BE49-F238E27FC236}">
                  <a16:creationId xmlns:a16="http://schemas.microsoft.com/office/drawing/2014/main" id="{CD545C2D-0360-D3BD-AED2-AFF685BD9A9F}"/>
                </a:ext>
              </a:extLst>
            </p:cNvPr>
            <p:cNvSpPr/>
            <p:nvPr/>
          </p:nvSpPr>
          <p:spPr>
            <a:xfrm>
              <a:off x="7098572" y="4066862"/>
              <a:ext cx="441748" cy="93790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lnSpc>
                  <a:spcPts val="2000"/>
                </a:lnSpc>
                <a:spcBef>
                  <a:spcPts val="400"/>
                </a:spcBef>
                <a:buClr>
                  <a:schemeClr val="bg1"/>
                </a:buClr>
                <a:buFont typeface="DFB Sans Ofc" panose="020B0503030500020204"/>
                <a:buChar char="›"/>
              </a:pPr>
              <a:endParaRPr lang="de-DE" sz="1600" err="1"/>
            </a:p>
          </p:txBody>
        </p:sp>
        <p:pic>
          <p:nvPicPr>
            <p:cNvPr id="15" name="Grafik 14" descr="Ausrufezeichen mit einfarbiger Füllung">
              <a:extLst>
                <a:ext uri="{FF2B5EF4-FFF2-40B4-BE49-F238E27FC236}">
                  <a16:creationId xmlns:a16="http://schemas.microsoft.com/office/drawing/2014/main" id="{871A1039-6184-F5A9-6B62-B5A203E50BB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86947" y="4092580"/>
              <a:ext cx="864998" cy="864998"/>
            </a:xfrm>
            <a:prstGeom prst="rect">
              <a:avLst/>
            </a:prstGeom>
          </p:spPr>
        </p:pic>
      </p:grpSp>
    </p:spTree>
    <p:extLst>
      <p:ext uri="{BB962C8B-B14F-4D97-AF65-F5344CB8AC3E}">
        <p14:creationId xmlns:p14="http://schemas.microsoft.com/office/powerpoint/2010/main" val="116032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45944-F8BD-03A5-DAE0-2CE1F8C47CCF}"/>
              </a:ext>
            </a:extLst>
          </p:cNvPr>
          <p:cNvSpPr>
            <a:spLocks noGrp="1"/>
          </p:cNvSpPr>
          <p:nvPr>
            <p:ph type="title"/>
          </p:nvPr>
        </p:nvSpPr>
        <p:spPr>
          <a:xfrm>
            <a:off x="446284" y="712800"/>
            <a:ext cx="10113366" cy="371897"/>
          </a:xfrm>
        </p:spPr>
        <p:txBody>
          <a:bodyPr/>
          <a:lstStyle/>
          <a:p>
            <a:r>
              <a:rPr lang="de-DE"/>
              <a:t>Das Pilot-Konzept</a:t>
            </a:r>
          </a:p>
        </p:txBody>
      </p:sp>
      <p:sp>
        <p:nvSpPr>
          <p:cNvPr id="16" name="Freihandform: Form 15">
            <a:extLst>
              <a:ext uri="{FF2B5EF4-FFF2-40B4-BE49-F238E27FC236}">
                <a16:creationId xmlns:a16="http://schemas.microsoft.com/office/drawing/2014/main" id="{6424F239-5F2C-7524-E251-7C7B60F434B8}"/>
              </a:ext>
            </a:extLst>
          </p:cNvPr>
          <p:cNvSpPr/>
          <p:nvPr/>
        </p:nvSpPr>
        <p:spPr>
          <a:xfrm>
            <a:off x="1217866" y="2068071"/>
            <a:ext cx="10180451" cy="3181391"/>
          </a:xfrm>
          <a:custGeom>
            <a:avLst/>
            <a:gdLst>
              <a:gd name="connsiteX0" fmla="*/ 0 w 10180451"/>
              <a:gd name="connsiteY0" fmla="*/ 0 h 3181391"/>
              <a:gd name="connsiteX1" fmla="*/ 10180451 w 10180451"/>
              <a:gd name="connsiteY1" fmla="*/ 0 h 3181391"/>
              <a:gd name="connsiteX2" fmla="*/ 10180451 w 10180451"/>
              <a:gd name="connsiteY2" fmla="*/ 3181391 h 3181391"/>
              <a:gd name="connsiteX3" fmla="*/ 0 w 10180451"/>
              <a:gd name="connsiteY3" fmla="*/ 3181391 h 3181391"/>
              <a:gd name="connsiteX4" fmla="*/ 0 w 10180451"/>
              <a:gd name="connsiteY4" fmla="*/ 0 h 3181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0451" h="3181391">
                <a:moveTo>
                  <a:pt x="0" y="0"/>
                </a:moveTo>
                <a:lnTo>
                  <a:pt x="10180451" y="0"/>
                </a:lnTo>
                <a:lnTo>
                  <a:pt x="10180451" y="3181391"/>
                </a:lnTo>
                <a:lnTo>
                  <a:pt x="0" y="318139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2154862" tIns="194310" rIns="194310" bIns="194310" numCol="1" spcCol="1270" anchor="ctr" anchorCtr="0">
            <a:noAutofit/>
          </a:bodyPr>
          <a:lstStyle/>
          <a:p>
            <a:pPr marL="0" lvl="0" indent="0" algn="just" defTabSz="2266950">
              <a:lnSpc>
                <a:spcPct val="90000"/>
              </a:lnSpc>
              <a:spcBef>
                <a:spcPct val="0"/>
              </a:spcBef>
              <a:spcAft>
                <a:spcPct val="35000"/>
              </a:spcAft>
              <a:buNone/>
            </a:pPr>
            <a:r>
              <a:rPr lang="de-DE" sz="4800" b="1" kern="1200"/>
              <a:t>Unterbrechung des Spiels in hitzigen Spielphasen für eine </a:t>
            </a:r>
            <a:r>
              <a:rPr lang="de-DE" sz="4800" b="1">
                <a:solidFill>
                  <a:schemeClr val="tx1"/>
                </a:solidFill>
              </a:rPr>
              <a:t>durch die Schiris zu bestimmende Zeitspanne</a:t>
            </a:r>
            <a:endParaRPr lang="de-DE" sz="4800" kern="1200">
              <a:solidFill>
                <a:schemeClr val="tx1"/>
              </a:solidFill>
            </a:endParaRPr>
          </a:p>
        </p:txBody>
      </p:sp>
      <p:sp>
        <p:nvSpPr>
          <p:cNvPr id="17" name="Rechteck 16">
            <a:extLst>
              <a:ext uri="{FF2B5EF4-FFF2-40B4-BE49-F238E27FC236}">
                <a16:creationId xmlns:a16="http://schemas.microsoft.com/office/drawing/2014/main" id="{E534F042-A5DA-2486-75D3-646F774441DF}"/>
              </a:ext>
            </a:extLst>
          </p:cNvPr>
          <p:cNvSpPr/>
          <p:nvPr/>
        </p:nvSpPr>
        <p:spPr>
          <a:xfrm>
            <a:off x="119336" y="1865440"/>
            <a:ext cx="3162445" cy="2787696"/>
          </a:xfrm>
          <a:prstGeom prst="rect">
            <a:avLst/>
          </a:prstGeom>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DE"/>
          </a:p>
        </p:txBody>
      </p:sp>
      <p:sp>
        <p:nvSpPr>
          <p:cNvPr id="4" name="Datumsplatzhalter 3">
            <a:extLst>
              <a:ext uri="{FF2B5EF4-FFF2-40B4-BE49-F238E27FC236}">
                <a16:creationId xmlns:a16="http://schemas.microsoft.com/office/drawing/2014/main" id="{B83EA5FB-DC95-04B8-8AB8-FBB85B820F3E}"/>
              </a:ext>
            </a:extLst>
          </p:cNvPr>
          <p:cNvSpPr>
            <a:spLocks noGrp="1"/>
          </p:cNvSpPr>
          <p:nvPr>
            <p:ph type="dt" sz="half" idx="10"/>
          </p:nvPr>
        </p:nvSpPr>
        <p:spPr/>
        <p:txBody>
          <a:bodyPr/>
          <a:lstStyle/>
          <a:p>
            <a:fld id="{59F13D81-99FE-42A1-AB18-A5601166BAD0}" type="datetime1">
              <a:rPr lang="de-DE" noProof="0" smtClean="0"/>
              <a:t>17.06.2024</a:t>
            </a:fld>
            <a:endParaRPr lang="de-DE" noProof="0"/>
          </a:p>
        </p:txBody>
      </p:sp>
      <p:sp>
        <p:nvSpPr>
          <p:cNvPr id="5" name="Fußzeilenplatzhalter 4">
            <a:extLst>
              <a:ext uri="{FF2B5EF4-FFF2-40B4-BE49-F238E27FC236}">
                <a16:creationId xmlns:a16="http://schemas.microsoft.com/office/drawing/2014/main" id="{126923D0-A334-40A9-2D6F-A75D494B87D1}"/>
              </a:ext>
            </a:extLst>
          </p:cNvPr>
          <p:cNvSpPr>
            <a:spLocks noGrp="1"/>
          </p:cNvSpPr>
          <p:nvPr>
            <p:ph type="ftr" sz="quarter" idx="11"/>
          </p:nvPr>
        </p:nvSpPr>
        <p:spPr/>
        <p:txBody>
          <a:bodyPr/>
          <a:lstStyle/>
          <a:p>
            <a:r>
              <a:rPr lang="de-DE" noProof="0"/>
              <a:t>| DFB-STOPP-KONZEPT</a:t>
            </a:r>
          </a:p>
        </p:txBody>
      </p:sp>
      <p:sp>
        <p:nvSpPr>
          <p:cNvPr id="6" name="Foliennummernplatzhalter 5">
            <a:extLst>
              <a:ext uri="{FF2B5EF4-FFF2-40B4-BE49-F238E27FC236}">
                <a16:creationId xmlns:a16="http://schemas.microsoft.com/office/drawing/2014/main" id="{8D9DEC65-B0F7-E291-D03E-B59043CF3D2D}"/>
              </a:ext>
            </a:extLst>
          </p:cNvPr>
          <p:cNvSpPr>
            <a:spLocks noGrp="1"/>
          </p:cNvSpPr>
          <p:nvPr>
            <p:ph type="sldNum" sz="quarter" idx="12"/>
          </p:nvPr>
        </p:nvSpPr>
        <p:spPr/>
        <p:txBody>
          <a:bodyPr/>
          <a:lstStyle/>
          <a:p>
            <a:r>
              <a:rPr lang="de-DE" noProof="0"/>
              <a:t>Seite </a:t>
            </a:r>
            <a:fld id="{105F6080-11B6-4F5B-BFCF-ADAD48E4948B}" type="slidenum">
              <a:rPr lang="de-DE" noProof="0" smtClean="0"/>
              <a:pPr/>
              <a:t>5</a:t>
            </a:fld>
            <a:endParaRPr lang="de-DE" noProof="0"/>
          </a:p>
        </p:txBody>
      </p:sp>
      <p:sp>
        <p:nvSpPr>
          <p:cNvPr id="7" name="Textplatzhalter 6">
            <a:extLst>
              <a:ext uri="{FF2B5EF4-FFF2-40B4-BE49-F238E27FC236}">
                <a16:creationId xmlns:a16="http://schemas.microsoft.com/office/drawing/2014/main" id="{B822BAB2-53F2-E296-2703-417FA8CFF2A6}"/>
              </a:ext>
            </a:extLst>
          </p:cNvPr>
          <p:cNvSpPr>
            <a:spLocks noGrp="1"/>
          </p:cNvSpPr>
          <p:nvPr>
            <p:ph type="body" sz="quarter" idx="16"/>
          </p:nvPr>
        </p:nvSpPr>
        <p:spPr/>
        <p:txBody>
          <a:bodyPr/>
          <a:lstStyle/>
          <a:p>
            <a:endParaRPr lang="de-DE"/>
          </a:p>
        </p:txBody>
      </p:sp>
      <p:pic>
        <p:nvPicPr>
          <p:cNvPr id="14" name="Grafik 13">
            <a:extLst>
              <a:ext uri="{FF2B5EF4-FFF2-40B4-BE49-F238E27FC236}">
                <a16:creationId xmlns:a16="http://schemas.microsoft.com/office/drawing/2014/main" id="{4A35639E-E6AA-2603-D8D0-4205AC351853}"/>
              </a:ext>
            </a:extLst>
          </p:cNvPr>
          <p:cNvPicPr>
            <a:picLocks noChangeAspect="1"/>
          </p:cNvPicPr>
          <p:nvPr/>
        </p:nvPicPr>
        <p:blipFill rotWithShape="1">
          <a:blip r:embed="rId2"/>
          <a:srcRect l="6914" r="1994"/>
          <a:stretch/>
        </p:blipFill>
        <p:spPr>
          <a:xfrm>
            <a:off x="189867" y="1932843"/>
            <a:ext cx="3021382" cy="2652889"/>
          </a:xfrm>
          <a:prstGeom prst="rect">
            <a:avLst/>
          </a:prstGeom>
        </p:spPr>
      </p:pic>
    </p:spTree>
    <p:extLst>
      <p:ext uri="{BB962C8B-B14F-4D97-AF65-F5344CB8AC3E}">
        <p14:creationId xmlns:p14="http://schemas.microsoft.com/office/powerpoint/2010/main" val="127999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Person, Gras, draußen, Himmel enthält.&#10;&#10;Automatisch generierte Beschreibung">
            <a:extLst>
              <a:ext uri="{FF2B5EF4-FFF2-40B4-BE49-F238E27FC236}">
                <a16:creationId xmlns:a16="http://schemas.microsoft.com/office/drawing/2014/main" id="{71EFB9F0-5C09-F3AE-6BE7-AD9163F95BB1}"/>
              </a:ext>
            </a:extLst>
          </p:cNvPr>
          <p:cNvPicPr>
            <a:picLocks noChangeAspect="1"/>
          </p:cNvPicPr>
          <p:nvPr/>
        </p:nvPicPr>
        <p:blipFill rotWithShape="1">
          <a:blip r:embed="rId2">
            <a:alphaModFix amt="35000"/>
          </a:blip>
          <a:srcRect l="-106" t="4766" r="106" b="10880"/>
          <a:stretch/>
        </p:blipFill>
        <p:spPr>
          <a:xfrm>
            <a:off x="-4192" y="-1"/>
            <a:ext cx="12196192" cy="6858001"/>
          </a:xfrm>
          <a:prstGeom prst="rect">
            <a:avLst/>
          </a:prstGeom>
        </p:spPr>
      </p:pic>
      <p:sp>
        <p:nvSpPr>
          <p:cNvPr id="2" name="Titel 1">
            <a:extLst>
              <a:ext uri="{FF2B5EF4-FFF2-40B4-BE49-F238E27FC236}">
                <a16:creationId xmlns:a16="http://schemas.microsoft.com/office/drawing/2014/main" id="{0EA45944-F8BD-03A5-DAE0-2CE1F8C47CCF}"/>
              </a:ext>
            </a:extLst>
          </p:cNvPr>
          <p:cNvSpPr>
            <a:spLocks noGrp="1"/>
          </p:cNvSpPr>
          <p:nvPr>
            <p:ph type="title"/>
          </p:nvPr>
        </p:nvSpPr>
        <p:spPr>
          <a:xfrm>
            <a:off x="446284" y="712800"/>
            <a:ext cx="10113366" cy="371897"/>
          </a:xfrm>
        </p:spPr>
        <p:txBody>
          <a:bodyPr/>
          <a:lstStyle/>
          <a:p>
            <a:r>
              <a:rPr lang="de-DE">
                <a:ln>
                  <a:solidFill>
                    <a:sysClr val="windowText" lastClr="000000"/>
                  </a:solidFill>
                </a:ln>
              </a:rPr>
              <a:t>Das Pilot-Konzept</a:t>
            </a:r>
          </a:p>
        </p:txBody>
      </p:sp>
      <p:graphicFrame>
        <p:nvGraphicFramePr>
          <p:cNvPr id="11" name="Inhaltsplatzhalter 10">
            <a:extLst>
              <a:ext uri="{FF2B5EF4-FFF2-40B4-BE49-F238E27FC236}">
                <a16:creationId xmlns:a16="http://schemas.microsoft.com/office/drawing/2014/main" id="{935BBD81-BD34-F29F-ED23-64FDE72D7066}"/>
              </a:ext>
            </a:extLst>
          </p:cNvPr>
          <p:cNvGraphicFramePr>
            <a:graphicFrameLocks noGrp="1"/>
          </p:cNvGraphicFramePr>
          <p:nvPr>
            <p:ph idx="1"/>
            <p:extLst>
              <p:ext uri="{D42A27DB-BD31-4B8C-83A1-F6EECF244321}">
                <p14:modId xmlns:p14="http://schemas.microsoft.com/office/powerpoint/2010/main" val="4231001560"/>
              </p:ext>
            </p:extLst>
          </p:nvPr>
        </p:nvGraphicFramePr>
        <p:xfrm>
          <a:off x="551384" y="2220191"/>
          <a:ext cx="11301057" cy="654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umsplatzhalter 3">
            <a:extLst>
              <a:ext uri="{FF2B5EF4-FFF2-40B4-BE49-F238E27FC236}">
                <a16:creationId xmlns:a16="http://schemas.microsoft.com/office/drawing/2014/main" id="{B83EA5FB-DC95-04B8-8AB8-FBB85B820F3E}"/>
              </a:ext>
            </a:extLst>
          </p:cNvPr>
          <p:cNvSpPr>
            <a:spLocks noGrp="1"/>
          </p:cNvSpPr>
          <p:nvPr>
            <p:ph type="dt" sz="half" idx="10"/>
          </p:nvPr>
        </p:nvSpPr>
        <p:spPr/>
        <p:txBody>
          <a:bodyPr/>
          <a:lstStyle/>
          <a:p>
            <a:fld id="{D2923652-F0CB-4BB9-B182-3A34B0CBA548}" type="datetime1">
              <a:rPr lang="de-DE" noProof="0" smtClean="0"/>
              <a:t>17.06.2024</a:t>
            </a:fld>
            <a:endParaRPr lang="de-DE" noProof="0"/>
          </a:p>
        </p:txBody>
      </p:sp>
      <p:sp>
        <p:nvSpPr>
          <p:cNvPr id="5" name="Fußzeilenplatzhalter 4">
            <a:extLst>
              <a:ext uri="{FF2B5EF4-FFF2-40B4-BE49-F238E27FC236}">
                <a16:creationId xmlns:a16="http://schemas.microsoft.com/office/drawing/2014/main" id="{126923D0-A334-40A9-2D6F-A75D494B87D1}"/>
              </a:ext>
            </a:extLst>
          </p:cNvPr>
          <p:cNvSpPr>
            <a:spLocks noGrp="1"/>
          </p:cNvSpPr>
          <p:nvPr>
            <p:ph type="ftr" sz="quarter" idx="11"/>
          </p:nvPr>
        </p:nvSpPr>
        <p:spPr/>
        <p:txBody>
          <a:bodyPr/>
          <a:lstStyle/>
          <a:p>
            <a:r>
              <a:rPr lang="de-DE" noProof="0"/>
              <a:t>| DFB-STOPP-KONZEPT</a:t>
            </a:r>
          </a:p>
        </p:txBody>
      </p:sp>
      <p:sp>
        <p:nvSpPr>
          <p:cNvPr id="6" name="Foliennummernplatzhalter 5">
            <a:extLst>
              <a:ext uri="{FF2B5EF4-FFF2-40B4-BE49-F238E27FC236}">
                <a16:creationId xmlns:a16="http://schemas.microsoft.com/office/drawing/2014/main" id="{8D9DEC65-B0F7-E291-D03E-B59043CF3D2D}"/>
              </a:ext>
            </a:extLst>
          </p:cNvPr>
          <p:cNvSpPr>
            <a:spLocks noGrp="1"/>
          </p:cNvSpPr>
          <p:nvPr>
            <p:ph type="sldNum" sz="quarter" idx="12"/>
          </p:nvPr>
        </p:nvSpPr>
        <p:spPr/>
        <p:txBody>
          <a:bodyPr/>
          <a:lstStyle/>
          <a:p>
            <a:r>
              <a:rPr lang="de-DE" noProof="0"/>
              <a:t>Seite </a:t>
            </a:r>
            <a:fld id="{105F6080-11B6-4F5B-BFCF-ADAD48E4948B}" type="slidenum">
              <a:rPr lang="de-DE" noProof="0" smtClean="0"/>
              <a:pPr/>
              <a:t>6</a:t>
            </a:fld>
            <a:endParaRPr lang="de-DE" noProof="0"/>
          </a:p>
        </p:txBody>
      </p:sp>
      <p:sp>
        <p:nvSpPr>
          <p:cNvPr id="7" name="Textplatzhalter 6">
            <a:extLst>
              <a:ext uri="{FF2B5EF4-FFF2-40B4-BE49-F238E27FC236}">
                <a16:creationId xmlns:a16="http://schemas.microsoft.com/office/drawing/2014/main" id="{B822BAB2-53F2-E296-2703-417FA8CFF2A6}"/>
              </a:ext>
            </a:extLst>
          </p:cNvPr>
          <p:cNvSpPr>
            <a:spLocks noGrp="1"/>
          </p:cNvSpPr>
          <p:nvPr>
            <p:ph type="body" sz="quarter" idx="16"/>
          </p:nvPr>
        </p:nvSpPr>
        <p:spPr/>
        <p:txBody>
          <a:bodyPr/>
          <a:lstStyle/>
          <a:p>
            <a:endParaRPr lang="de-DE"/>
          </a:p>
        </p:txBody>
      </p:sp>
      <p:graphicFrame>
        <p:nvGraphicFramePr>
          <p:cNvPr id="10" name="Diagramm 9">
            <a:extLst>
              <a:ext uri="{FF2B5EF4-FFF2-40B4-BE49-F238E27FC236}">
                <a16:creationId xmlns:a16="http://schemas.microsoft.com/office/drawing/2014/main" id="{BD8F266D-F394-C3AE-E3DA-308706620047}"/>
              </a:ext>
            </a:extLst>
          </p:cNvPr>
          <p:cNvGraphicFramePr/>
          <p:nvPr>
            <p:extLst>
              <p:ext uri="{D42A27DB-BD31-4B8C-83A1-F6EECF244321}">
                <p14:modId xmlns:p14="http://schemas.microsoft.com/office/powerpoint/2010/main" val="1222759220"/>
              </p:ext>
            </p:extLst>
          </p:nvPr>
        </p:nvGraphicFramePr>
        <p:xfrm>
          <a:off x="332341" y="2653545"/>
          <a:ext cx="11301057" cy="15507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4643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in Bild, das Person, draußen, Sportwettkampf, Sport enthält.&#10;&#10;Automatisch generierte Beschreibung">
            <a:extLst>
              <a:ext uri="{FF2B5EF4-FFF2-40B4-BE49-F238E27FC236}">
                <a16:creationId xmlns:a16="http://schemas.microsoft.com/office/drawing/2014/main" id="{C0690100-62A6-CB02-F069-F33FC6E369E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3778" b="14542"/>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57BF48B-3AB4-27F4-252A-99AEE1362591}"/>
              </a:ext>
            </a:extLst>
          </p:cNvPr>
          <p:cNvSpPr>
            <a:spLocks noGrp="1"/>
          </p:cNvSpPr>
          <p:nvPr>
            <p:ph type="title"/>
          </p:nvPr>
        </p:nvSpPr>
        <p:spPr>
          <a:xfrm>
            <a:off x="446284" y="712800"/>
            <a:ext cx="10113366" cy="371897"/>
          </a:xfrm>
        </p:spPr>
        <p:txBody>
          <a:bodyPr/>
          <a:lstStyle/>
          <a:p>
            <a:r>
              <a:rPr lang="de-DE">
                <a:ln>
                  <a:solidFill>
                    <a:sysClr val="windowText" lastClr="000000"/>
                  </a:solidFill>
                </a:ln>
              </a:rPr>
              <a:t>Wann wenden wir das Konzept an?</a:t>
            </a:r>
          </a:p>
        </p:txBody>
      </p:sp>
      <p:graphicFrame>
        <p:nvGraphicFramePr>
          <p:cNvPr id="8" name="Inhaltsplatzhalter 7">
            <a:extLst>
              <a:ext uri="{FF2B5EF4-FFF2-40B4-BE49-F238E27FC236}">
                <a16:creationId xmlns:a16="http://schemas.microsoft.com/office/drawing/2014/main" id="{A75A7861-93BD-79E1-824A-DF5AA2E1EEB6}"/>
              </a:ext>
            </a:extLst>
          </p:cNvPr>
          <p:cNvGraphicFramePr>
            <a:graphicFrameLocks noGrp="1"/>
          </p:cNvGraphicFramePr>
          <p:nvPr>
            <p:ph idx="1"/>
            <p:extLst>
              <p:ext uri="{D42A27DB-BD31-4B8C-83A1-F6EECF244321}">
                <p14:modId xmlns:p14="http://schemas.microsoft.com/office/powerpoint/2010/main" val="3308464994"/>
              </p:ext>
            </p:extLst>
          </p:nvPr>
        </p:nvGraphicFramePr>
        <p:xfrm>
          <a:off x="446284" y="1616607"/>
          <a:ext cx="11301057" cy="4528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umsplatzhalter 3">
            <a:extLst>
              <a:ext uri="{FF2B5EF4-FFF2-40B4-BE49-F238E27FC236}">
                <a16:creationId xmlns:a16="http://schemas.microsoft.com/office/drawing/2014/main" id="{C2C855C9-AB2F-FEFB-4AD7-4BA4A522B03E}"/>
              </a:ext>
            </a:extLst>
          </p:cNvPr>
          <p:cNvSpPr>
            <a:spLocks noGrp="1"/>
          </p:cNvSpPr>
          <p:nvPr>
            <p:ph type="dt" sz="half" idx="10"/>
          </p:nvPr>
        </p:nvSpPr>
        <p:spPr/>
        <p:txBody>
          <a:bodyPr/>
          <a:lstStyle/>
          <a:p>
            <a:fld id="{B087C654-02FB-428B-8BC3-1793513EFC7F}" type="datetime1">
              <a:rPr lang="de-DE" noProof="0" smtClean="0"/>
              <a:t>17.06.2024</a:t>
            </a:fld>
            <a:endParaRPr lang="de-DE" noProof="0"/>
          </a:p>
        </p:txBody>
      </p:sp>
      <p:sp>
        <p:nvSpPr>
          <p:cNvPr id="5" name="Fußzeilenplatzhalter 4">
            <a:extLst>
              <a:ext uri="{FF2B5EF4-FFF2-40B4-BE49-F238E27FC236}">
                <a16:creationId xmlns:a16="http://schemas.microsoft.com/office/drawing/2014/main" id="{56B1311C-8358-0751-1F5D-A296DF81CD5E}"/>
              </a:ext>
            </a:extLst>
          </p:cNvPr>
          <p:cNvSpPr>
            <a:spLocks noGrp="1"/>
          </p:cNvSpPr>
          <p:nvPr>
            <p:ph type="ftr" sz="quarter" idx="11"/>
          </p:nvPr>
        </p:nvSpPr>
        <p:spPr/>
        <p:txBody>
          <a:bodyPr/>
          <a:lstStyle/>
          <a:p>
            <a:r>
              <a:rPr lang="de-DE" noProof="0"/>
              <a:t>| DFB-STOPP-KONZEPT</a:t>
            </a:r>
          </a:p>
        </p:txBody>
      </p:sp>
      <p:sp>
        <p:nvSpPr>
          <p:cNvPr id="6" name="Foliennummernplatzhalter 5">
            <a:extLst>
              <a:ext uri="{FF2B5EF4-FFF2-40B4-BE49-F238E27FC236}">
                <a16:creationId xmlns:a16="http://schemas.microsoft.com/office/drawing/2014/main" id="{D0108FE1-BE77-A57C-61C3-48220E2E4FFA}"/>
              </a:ext>
            </a:extLst>
          </p:cNvPr>
          <p:cNvSpPr>
            <a:spLocks noGrp="1"/>
          </p:cNvSpPr>
          <p:nvPr>
            <p:ph type="sldNum" sz="quarter" idx="12"/>
          </p:nvPr>
        </p:nvSpPr>
        <p:spPr/>
        <p:txBody>
          <a:bodyPr/>
          <a:lstStyle/>
          <a:p>
            <a:r>
              <a:rPr lang="de-DE" noProof="0"/>
              <a:t>Seite </a:t>
            </a:r>
            <a:fld id="{105F6080-11B6-4F5B-BFCF-ADAD48E4948B}" type="slidenum">
              <a:rPr lang="de-DE" noProof="0" smtClean="0"/>
              <a:pPr/>
              <a:t>7</a:t>
            </a:fld>
            <a:endParaRPr lang="de-DE" noProof="0"/>
          </a:p>
        </p:txBody>
      </p:sp>
      <p:sp>
        <p:nvSpPr>
          <p:cNvPr id="7" name="Textplatzhalter 6">
            <a:extLst>
              <a:ext uri="{FF2B5EF4-FFF2-40B4-BE49-F238E27FC236}">
                <a16:creationId xmlns:a16="http://schemas.microsoft.com/office/drawing/2014/main" id="{3934F4BB-A39B-7E64-B0D1-3994289E6E4E}"/>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34808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282F8B-A627-D41D-1ACC-D4A14E49948F}"/>
              </a:ext>
            </a:extLst>
          </p:cNvPr>
          <p:cNvSpPr>
            <a:spLocks noGrp="1"/>
          </p:cNvSpPr>
          <p:nvPr>
            <p:ph type="title"/>
          </p:nvPr>
        </p:nvSpPr>
        <p:spPr>
          <a:xfrm>
            <a:off x="446284" y="712800"/>
            <a:ext cx="10113366" cy="371897"/>
          </a:xfrm>
        </p:spPr>
        <p:txBody>
          <a:bodyPr/>
          <a:lstStyle/>
          <a:p>
            <a:r>
              <a:rPr lang="de-DE"/>
              <a:t>Was passiert?</a:t>
            </a:r>
          </a:p>
        </p:txBody>
      </p:sp>
      <p:graphicFrame>
        <p:nvGraphicFramePr>
          <p:cNvPr id="10" name="Inhaltsplatzhalter 9">
            <a:extLst>
              <a:ext uri="{FF2B5EF4-FFF2-40B4-BE49-F238E27FC236}">
                <a16:creationId xmlns:a16="http://schemas.microsoft.com/office/drawing/2014/main" id="{53B912F8-18C6-56BC-1DFD-254415542A87}"/>
              </a:ext>
            </a:extLst>
          </p:cNvPr>
          <p:cNvGraphicFramePr>
            <a:graphicFrameLocks noGrp="1"/>
          </p:cNvGraphicFramePr>
          <p:nvPr>
            <p:ph idx="1"/>
            <p:extLst>
              <p:ext uri="{D42A27DB-BD31-4B8C-83A1-F6EECF244321}">
                <p14:modId xmlns:p14="http://schemas.microsoft.com/office/powerpoint/2010/main" val="3677719966"/>
              </p:ext>
            </p:extLst>
          </p:nvPr>
        </p:nvGraphicFramePr>
        <p:xfrm>
          <a:off x="444843" y="1242451"/>
          <a:ext cx="6945859" cy="4629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umsplatzhalter 3">
            <a:extLst>
              <a:ext uri="{FF2B5EF4-FFF2-40B4-BE49-F238E27FC236}">
                <a16:creationId xmlns:a16="http://schemas.microsoft.com/office/drawing/2014/main" id="{152601D0-6924-9F89-0D33-E869A0A7A539}"/>
              </a:ext>
            </a:extLst>
          </p:cNvPr>
          <p:cNvSpPr>
            <a:spLocks noGrp="1"/>
          </p:cNvSpPr>
          <p:nvPr>
            <p:ph type="dt" sz="half" idx="10"/>
          </p:nvPr>
        </p:nvSpPr>
        <p:spPr/>
        <p:txBody>
          <a:bodyPr/>
          <a:lstStyle/>
          <a:p>
            <a:fld id="{55FEFC37-58A6-4775-9E28-BD8F607CA8CA}" type="datetime1">
              <a:rPr lang="de-DE" noProof="0" smtClean="0"/>
              <a:t>17.06.2024</a:t>
            </a:fld>
            <a:endParaRPr lang="de-DE" noProof="0"/>
          </a:p>
        </p:txBody>
      </p:sp>
      <p:sp>
        <p:nvSpPr>
          <p:cNvPr id="5" name="Fußzeilenplatzhalter 4">
            <a:extLst>
              <a:ext uri="{FF2B5EF4-FFF2-40B4-BE49-F238E27FC236}">
                <a16:creationId xmlns:a16="http://schemas.microsoft.com/office/drawing/2014/main" id="{19D91EF4-7D36-2E3D-7719-778E9074D423}"/>
              </a:ext>
            </a:extLst>
          </p:cNvPr>
          <p:cNvSpPr>
            <a:spLocks noGrp="1"/>
          </p:cNvSpPr>
          <p:nvPr>
            <p:ph type="ftr" sz="quarter" idx="11"/>
          </p:nvPr>
        </p:nvSpPr>
        <p:spPr/>
        <p:txBody>
          <a:bodyPr/>
          <a:lstStyle/>
          <a:p>
            <a:r>
              <a:rPr lang="de-DE" noProof="0"/>
              <a:t>| DFB-STOPP-KONZEPT</a:t>
            </a:r>
          </a:p>
        </p:txBody>
      </p:sp>
      <p:sp>
        <p:nvSpPr>
          <p:cNvPr id="6" name="Foliennummernplatzhalter 5">
            <a:extLst>
              <a:ext uri="{FF2B5EF4-FFF2-40B4-BE49-F238E27FC236}">
                <a16:creationId xmlns:a16="http://schemas.microsoft.com/office/drawing/2014/main" id="{CB95FBFD-856C-4597-0F1D-B681366AF83D}"/>
              </a:ext>
            </a:extLst>
          </p:cNvPr>
          <p:cNvSpPr>
            <a:spLocks noGrp="1"/>
          </p:cNvSpPr>
          <p:nvPr>
            <p:ph type="sldNum" sz="quarter" idx="12"/>
          </p:nvPr>
        </p:nvSpPr>
        <p:spPr/>
        <p:txBody>
          <a:bodyPr/>
          <a:lstStyle/>
          <a:p>
            <a:r>
              <a:rPr lang="de-DE" noProof="0"/>
              <a:t>Seite </a:t>
            </a:r>
            <a:fld id="{105F6080-11B6-4F5B-BFCF-ADAD48E4948B}" type="slidenum">
              <a:rPr lang="de-DE" noProof="0" smtClean="0"/>
              <a:pPr/>
              <a:t>8</a:t>
            </a:fld>
            <a:endParaRPr lang="de-DE" noProof="0"/>
          </a:p>
        </p:txBody>
      </p:sp>
      <p:sp>
        <p:nvSpPr>
          <p:cNvPr id="7" name="Textplatzhalter 6">
            <a:extLst>
              <a:ext uri="{FF2B5EF4-FFF2-40B4-BE49-F238E27FC236}">
                <a16:creationId xmlns:a16="http://schemas.microsoft.com/office/drawing/2014/main" id="{B681D647-C748-C082-282F-3339AFE982B5}"/>
              </a:ext>
            </a:extLst>
          </p:cNvPr>
          <p:cNvSpPr>
            <a:spLocks noGrp="1"/>
          </p:cNvSpPr>
          <p:nvPr>
            <p:ph type="body" sz="quarter" idx="16"/>
          </p:nvPr>
        </p:nvSpPr>
        <p:spPr/>
        <p:txBody>
          <a:bodyPr/>
          <a:lstStyle/>
          <a:p>
            <a:endParaRPr lang="de-DE"/>
          </a:p>
        </p:txBody>
      </p:sp>
      <p:pic>
        <p:nvPicPr>
          <p:cNvPr id="8" name="Grafik 7">
            <a:extLst>
              <a:ext uri="{FF2B5EF4-FFF2-40B4-BE49-F238E27FC236}">
                <a16:creationId xmlns:a16="http://schemas.microsoft.com/office/drawing/2014/main" id="{AF1DD25B-7049-B8F1-B5F6-7B33F869238C}"/>
              </a:ext>
            </a:extLst>
          </p:cNvPr>
          <p:cNvPicPr>
            <a:picLocks noChangeAspect="1"/>
          </p:cNvPicPr>
          <p:nvPr/>
        </p:nvPicPr>
        <p:blipFill rotWithShape="1">
          <a:blip r:embed="rId7"/>
          <a:srcRect l="41649" r="-266" b="11762"/>
          <a:stretch/>
        </p:blipFill>
        <p:spPr>
          <a:xfrm>
            <a:off x="8184232" y="3689345"/>
            <a:ext cx="1944216" cy="2340860"/>
          </a:xfrm>
          <a:prstGeom prst="rect">
            <a:avLst/>
          </a:prstGeom>
        </p:spPr>
      </p:pic>
      <p:pic>
        <p:nvPicPr>
          <p:cNvPr id="9" name="Grafik 8">
            <a:extLst>
              <a:ext uri="{FF2B5EF4-FFF2-40B4-BE49-F238E27FC236}">
                <a16:creationId xmlns:a16="http://schemas.microsoft.com/office/drawing/2014/main" id="{32CD37C9-356D-ED0E-1B5A-B6160BCF290F}"/>
              </a:ext>
            </a:extLst>
          </p:cNvPr>
          <p:cNvPicPr>
            <a:picLocks noChangeAspect="1"/>
          </p:cNvPicPr>
          <p:nvPr/>
        </p:nvPicPr>
        <p:blipFill rotWithShape="1">
          <a:blip r:embed="rId7"/>
          <a:srcRect l="401" r="53472" b="11762"/>
          <a:stretch/>
        </p:blipFill>
        <p:spPr>
          <a:xfrm>
            <a:off x="8184232" y="1371401"/>
            <a:ext cx="1529953" cy="2340860"/>
          </a:xfrm>
          <a:prstGeom prst="rect">
            <a:avLst/>
          </a:prstGeom>
        </p:spPr>
      </p:pic>
      <p:sp>
        <p:nvSpPr>
          <p:cNvPr id="11" name="Freeform 10">
            <a:extLst>
              <a:ext uri="{FF2B5EF4-FFF2-40B4-BE49-F238E27FC236}">
                <a16:creationId xmlns:a16="http://schemas.microsoft.com/office/drawing/2014/main" id="{B44AFD14-27AD-F005-3891-4264A85C7C91}"/>
              </a:ext>
            </a:extLst>
          </p:cNvPr>
          <p:cNvSpPr>
            <a:spLocks noChangeAspect="1"/>
          </p:cNvSpPr>
          <p:nvPr/>
        </p:nvSpPr>
        <p:spPr bwMode="gray">
          <a:xfrm>
            <a:off x="10056440" y="1577576"/>
            <a:ext cx="648000" cy="648000"/>
          </a:xfrm>
          <a:custGeom>
            <a:avLst/>
            <a:gdLst>
              <a:gd name="T0" fmla="*/ 5073 w 5080"/>
              <a:gd name="T1" fmla="*/ 2739 h 5088"/>
              <a:gd name="T2" fmla="*/ 5028 w 5080"/>
              <a:gd name="T3" fmla="*/ 3057 h 5088"/>
              <a:gd name="T4" fmla="*/ 4947 w 5080"/>
              <a:gd name="T5" fmla="*/ 3359 h 5088"/>
              <a:gd name="T6" fmla="*/ 4830 w 5080"/>
              <a:gd name="T7" fmla="*/ 3647 h 5088"/>
              <a:gd name="T8" fmla="*/ 4680 w 5080"/>
              <a:gd name="T9" fmla="*/ 3915 h 5088"/>
              <a:gd name="T10" fmla="*/ 4500 w 5080"/>
              <a:gd name="T11" fmla="*/ 4161 h 5088"/>
              <a:gd name="T12" fmla="*/ 4293 w 5080"/>
              <a:gd name="T13" fmla="*/ 4386 h 5088"/>
              <a:gd name="T14" fmla="*/ 4060 w 5080"/>
              <a:gd name="T15" fmla="*/ 4582 h 5088"/>
              <a:gd name="T16" fmla="*/ 3804 w 5080"/>
              <a:gd name="T17" fmla="*/ 4750 h 5088"/>
              <a:gd name="T18" fmla="*/ 3529 w 5080"/>
              <a:gd name="T19" fmla="*/ 4888 h 5088"/>
              <a:gd name="T20" fmla="*/ 3235 w 5080"/>
              <a:gd name="T21" fmla="*/ 4992 h 5088"/>
              <a:gd name="T22" fmla="*/ 2927 w 5080"/>
              <a:gd name="T23" fmla="*/ 5059 h 5088"/>
              <a:gd name="T24" fmla="*/ 2606 w 5080"/>
              <a:gd name="T25" fmla="*/ 5087 h 5088"/>
              <a:gd name="T26" fmla="*/ 2345 w 5080"/>
              <a:gd name="T27" fmla="*/ 5080 h 5088"/>
              <a:gd name="T28" fmla="*/ 2028 w 5080"/>
              <a:gd name="T29" fmla="*/ 5036 h 5088"/>
              <a:gd name="T30" fmla="*/ 1725 w 5080"/>
              <a:gd name="T31" fmla="*/ 4955 h 5088"/>
              <a:gd name="T32" fmla="*/ 1438 w 5080"/>
              <a:gd name="T33" fmla="*/ 4837 h 5088"/>
              <a:gd name="T34" fmla="*/ 1171 w 5080"/>
              <a:gd name="T35" fmla="*/ 4686 h 5088"/>
              <a:gd name="T36" fmla="*/ 924 w 5080"/>
              <a:gd name="T37" fmla="*/ 4507 h 5088"/>
              <a:gd name="T38" fmla="*/ 701 w 5080"/>
              <a:gd name="T39" fmla="*/ 4299 h 5088"/>
              <a:gd name="T40" fmla="*/ 504 w 5080"/>
              <a:gd name="T41" fmla="*/ 4066 h 5088"/>
              <a:gd name="T42" fmla="*/ 336 w 5080"/>
              <a:gd name="T43" fmla="*/ 3810 h 5088"/>
              <a:gd name="T44" fmla="*/ 199 w 5080"/>
              <a:gd name="T45" fmla="*/ 3534 h 5088"/>
              <a:gd name="T46" fmla="*/ 96 w 5080"/>
              <a:gd name="T47" fmla="*/ 3241 h 5088"/>
              <a:gd name="T48" fmla="*/ 29 w 5080"/>
              <a:gd name="T49" fmla="*/ 2931 h 5088"/>
              <a:gd name="T50" fmla="*/ 0 w 5080"/>
              <a:gd name="T51" fmla="*/ 2610 h 5088"/>
              <a:gd name="T52" fmla="*/ 7 w 5080"/>
              <a:gd name="T53" fmla="*/ 2349 h 5088"/>
              <a:gd name="T54" fmla="*/ 52 w 5080"/>
              <a:gd name="T55" fmla="*/ 2031 h 5088"/>
              <a:gd name="T56" fmla="*/ 133 w 5080"/>
              <a:gd name="T57" fmla="*/ 1729 h 5088"/>
              <a:gd name="T58" fmla="*/ 250 w 5080"/>
              <a:gd name="T59" fmla="*/ 1441 h 5088"/>
              <a:gd name="T60" fmla="*/ 400 w 5080"/>
              <a:gd name="T61" fmla="*/ 1173 h 5088"/>
              <a:gd name="T62" fmla="*/ 580 w 5080"/>
              <a:gd name="T63" fmla="*/ 927 h 5088"/>
              <a:gd name="T64" fmla="*/ 787 w 5080"/>
              <a:gd name="T65" fmla="*/ 702 h 5088"/>
              <a:gd name="T66" fmla="*/ 1020 w 5080"/>
              <a:gd name="T67" fmla="*/ 506 h 5088"/>
              <a:gd name="T68" fmla="*/ 1276 w 5080"/>
              <a:gd name="T69" fmla="*/ 338 h 5088"/>
              <a:gd name="T70" fmla="*/ 1551 w 5080"/>
              <a:gd name="T71" fmla="*/ 201 h 5088"/>
              <a:gd name="T72" fmla="*/ 1845 w 5080"/>
              <a:gd name="T73" fmla="*/ 96 h 5088"/>
              <a:gd name="T74" fmla="*/ 2153 w 5080"/>
              <a:gd name="T75" fmla="*/ 29 h 5088"/>
              <a:gd name="T76" fmla="*/ 2474 w 5080"/>
              <a:gd name="T77" fmla="*/ 1 h 5088"/>
              <a:gd name="T78" fmla="*/ 2735 w 5080"/>
              <a:gd name="T79" fmla="*/ 8 h 5088"/>
              <a:gd name="T80" fmla="*/ 3051 w 5080"/>
              <a:gd name="T81" fmla="*/ 52 h 5088"/>
              <a:gd name="T82" fmla="*/ 3355 w 5080"/>
              <a:gd name="T83" fmla="*/ 133 h 5088"/>
              <a:gd name="T84" fmla="*/ 3642 w 5080"/>
              <a:gd name="T85" fmla="*/ 251 h 5088"/>
              <a:gd name="T86" fmla="*/ 3909 w 5080"/>
              <a:gd name="T87" fmla="*/ 402 h 5088"/>
              <a:gd name="T88" fmla="*/ 4156 w 5080"/>
              <a:gd name="T89" fmla="*/ 581 h 5088"/>
              <a:gd name="T90" fmla="*/ 4379 w 5080"/>
              <a:gd name="T91" fmla="*/ 789 h 5088"/>
              <a:gd name="T92" fmla="*/ 4576 w 5080"/>
              <a:gd name="T93" fmla="*/ 1022 h 5088"/>
              <a:gd name="T94" fmla="*/ 4744 w 5080"/>
              <a:gd name="T95" fmla="*/ 1278 h 5088"/>
              <a:gd name="T96" fmla="*/ 4881 w 5080"/>
              <a:gd name="T97" fmla="*/ 1554 h 5088"/>
              <a:gd name="T98" fmla="*/ 4984 w 5080"/>
              <a:gd name="T99" fmla="*/ 1847 h 5088"/>
              <a:gd name="T100" fmla="*/ 5051 w 5080"/>
              <a:gd name="T101" fmla="*/ 2157 h 5088"/>
              <a:gd name="T102" fmla="*/ 5079 w 5080"/>
              <a:gd name="T103" fmla="*/ 2478 h 5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80" h="5088">
                <a:moveTo>
                  <a:pt x="5080" y="2544"/>
                </a:moveTo>
                <a:lnTo>
                  <a:pt x="5080" y="2544"/>
                </a:lnTo>
                <a:lnTo>
                  <a:pt x="5079" y="2610"/>
                </a:lnTo>
                <a:lnTo>
                  <a:pt x="5077" y="2675"/>
                </a:lnTo>
                <a:lnTo>
                  <a:pt x="5073" y="2739"/>
                </a:lnTo>
                <a:lnTo>
                  <a:pt x="5067" y="2804"/>
                </a:lnTo>
                <a:lnTo>
                  <a:pt x="5060" y="2868"/>
                </a:lnTo>
                <a:lnTo>
                  <a:pt x="5051" y="2931"/>
                </a:lnTo>
                <a:lnTo>
                  <a:pt x="5041" y="2994"/>
                </a:lnTo>
                <a:lnTo>
                  <a:pt x="5028" y="3057"/>
                </a:lnTo>
                <a:lnTo>
                  <a:pt x="5015" y="3118"/>
                </a:lnTo>
                <a:lnTo>
                  <a:pt x="5000" y="3180"/>
                </a:lnTo>
                <a:lnTo>
                  <a:pt x="4984" y="3241"/>
                </a:lnTo>
                <a:lnTo>
                  <a:pt x="4966" y="3300"/>
                </a:lnTo>
                <a:lnTo>
                  <a:pt x="4947" y="3359"/>
                </a:lnTo>
                <a:lnTo>
                  <a:pt x="4927" y="3419"/>
                </a:lnTo>
                <a:lnTo>
                  <a:pt x="4904" y="3477"/>
                </a:lnTo>
                <a:lnTo>
                  <a:pt x="4881" y="3534"/>
                </a:lnTo>
                <a:lnTo>
                  <a:pt x="4856" y="3591"/>
                </a:lnTo>
                <a:lnTo>
                  <a:pt x="4830" y="3647"/>
                </a:lnTo>
                <a:lnTo>
                  <a:pt x="4802" y="3702"/>
                </a:lnTo>
                <a:lnTo>
                  <a:pt x="4773" y="3757"/>
                </a:lnTo>
                <a:lnTo>
                  <a:pt x="4744" y="3810"/>
                </a:lnTo>
                <a:lnTo>
                  <a:pt x="4713" y="3863"/>
                </a:lnTo>
                <a:lnTo>
                  <a:pt x="4680" y="3915"/>
                </a:lnTo>
                <a:lnTo>
                  <a:pt x="4646" y="3966"/>
                </a:lnTo>
                <a:lnTo>
                  <a:pt x="4612" y="4017"/>
                </a:lnTo>
                <a:lnTo>
                  <a:pt x="4576" y="4066"/>
                </a:lnTo>
                <a:lnTo>
                  <a:pt x="4539" y="4114"/>
                </a:lnTo>
                <a:lnTo>
                  <a:pt x="4500" y="4161"/>
                </a:lnTo>
                <a:lnTo>
                  <a:pt x="4461" y="4209"/>
                </a:lnTo>
                <a:lnTo>
                  <a:pt x="4420" y="4255"/>
                </a:lnTo>
                <a:lnTo>
                  <a:pt x="4379" y="4299"/>
                </a:lnTo>
                <a:lnTo>
                  <a:pt x="4336" y="4343"/>
                </a:lnTo>
                <a:lnTo>
                  <a:pt x="4293" y="4386"/>
                </a:lnTo>
                <a:lnTo>
                  <a:pt x="4248" y="4427"/>
                </a:lnTo>
                <a:lnTo>
                  <a:pt x="4203" y="4468"/>
                </a:lnTo>
                <a:lnTo>
                  <a:pt x="4156" y="4507"/>
                </a:lnTo>
                <a:lnTo>
                  <a:pt x="4109" y="4545"/>
                </a:lnTo>
                <a:lnTo>
                  <a:pt x="4060" y="4582"/>
                </a:lnTo>
                <a:lnTo>
                  <a:pt x="4010" y="4618"/>
                </a:lnTo>
                <a:lnTo>
                  <a:pt x="3960" y="4653"/>
                </a:lnTo>
                <a:lnTo>
                  <a:pt x="3909" y="4686"/>
                </a:lnTo>
                <a:lnTo>
                  <a:pt x="3857" y="4719"/>
                </a:lnTo>
                <a:lnTo>
                  <a:pt x="3804" y="4750"/>
                </a:lnTo>
                <a:lnTo>
                  <a:pt x="3750" y="4781"/>
                </a:lnTo>
                <a:lnTo>
                  <a:pt x="3697" y="4810"/>
                </a:lnTo>
                <a:lnTo>
                  <a:pt x="3642" y="4837"/>
                </a:lnTo>
                <a:lnTo>
                  <a:pt x="3586" y="4863"/>
                </a:lnTo>
                <a:lnTo>
                  <a:pt x="3529" y="4888"/>
                </a:lnTo>
                <a:lnTo>
                  <a:pt x="3471" y="4911"/>
                </a:lnTo>
                <a:lnTo>
                  <a:pt x="3413" y="4933"/>
                </a:lnTo>
                <a:lnTo>
                  <a:pt x="3355" y="4955"/>
                </a:lnTo>
                <a:lnTo>
                  <a:pt x="3296" y="4974"/>
                </a:lnTo>
                <a:lnTo>
                  <a:pt x="3235" y="4992"/>
                </a:lnTo>
                <a:lnTo>
                  <a:pt x="3175" y="5007"/>
                </a:lnTo>
                <a:lnTo>
                  <a:pt x="3114" y="5023"/>
                </a:lnTo>
                <a:lnTo>
                  <a:pt x="3051" y="5036"/>
                </a:lnTo>
                <a:lnTo>
                  <a:pt x="2990" y="5048"/>
                </a:lnTo>
                <a:lnTo>
                  <a:pt x="2927" y="5059"/>
                </a:lnTo>
                <a:lnTo>
                  <a:pt x="2863" y="5068"/>
                </a:lnTo>
                <a:lnTo>
                  <a:pt x="2799" y="5075"/>
                </a:lnTo>
                <a:lnTo>
                  <a:pt x="2735" y="5080"/>
                </a:lnTo>
                <a:lnTo>
                  <a:pt x="2671" y="5085"/>
                </a:lnTo>
                <a:lnTo>
                  <a:pt x="2606" y="5087"/>
                </a:lnTo>
                <a:lnTo>
                  <a:pt x="2539" y="5088"/>
                </a:lnTo>
                <a:lnTo>
                  <a:pt x="2539" y="5088"/>
                </a:lnTo>
                <a:lnTo>
                  <a:pt x="2474" y="5087"/>
                </a:lnTo>
                <a:lnTo>
                  <a:pt x="2409" y="5085"/>
                </a:lnTo>
                <a:lnTo>
                  <a:pt x="2345" y="5080"/>
                </a:lnTo>
                <a:lnTo>
                  <a:pt x="2281" y="5075"/>
                </a:lnTo>
                <a:lnTo>
                  <a:pt x="2217" y="5068"/>
                </a:lnTo>
                <a:lnTo>
                  <a:pt x="2153" y="5059"/>
                </a:lnTo>
                <a:lnTo>
                  <a:pt x="2090" y="5048"/>
                </a:lnTo>
                <a:lnTo>
                  <a:pt x="2028" y="5036"/>
                </a:lnTo>
                <a:lnTo>
                  <a:pt x="1966" y="5023"/>
                </a:lnTo>
                <a:lnTo>
                  <a:pt x="1905" y="5007"/>
                </a:lnTo>
                <a:lnTo>
                  <a:pt x="1845" y="4992"/>
                </a:lnTo>
                <a:lnTo>
                  <a:pt x="1784" y="4974"/>
                </a:lnTo>
                <a:lnTo>
                  <a:pt x="1725" y="4955"/>
                </a:lnTo>
                <a:lnTo>
                  <a:pt x="1667" y="4933"/>
                </a:lnTo>
                <a:lnTo>
                  <a:pt x="1609" y="4911"/>
                </a:lnTo>
                <a:lnTo>
                  <a:pt x="1551" y="4888"/>
                </a:lnTo>
                <a:lnTo>
                  <a:pt x="1494" y="4863"/>
                </a:lnTo>
                <a:lnTo>
                  <a:pt x="1438" y="4837"/>
                </a:lnTo>
                <a:lnTo>
                  <a:pt x="1383" y="4810"/>
                </a:lnTo>
                <a:lnTo>
                  <a:pt x="1330" y="4781"/>
                </a:lnTo>
                <a:lnTo>
                  <a:pt x="1276" y="4750"/>
                </a:lnTo>
                <a:lnTo>
                  <a:pt x="1223" y="4719"/>
                </a:lnTo>
                <a:lnTo>
                  <a:pt x="1171" y="4686"/>
                </a:lnTo>
                <a:lnTo>
                  <a:pt x="1120" y="4653"/>
                </a:lnTo>
                <a:lnTo>
                  <a:pt x="1070" y="4618"/>
                </a:lnTo>
                <a:lnTo>
                  <a:pt x="1020" y="4582"/>
                </a:lnTo>
                <a:lnTo>
                  <a:pt x="971" y="4545"/>
                </a:lnTo>
                <a:lnTo>
                  <a:pt x="924" y="4507"/>
                </a:lnTo>
                <a:lnTo>
                  <a:pt x="877" y="4468"/>
                </a:lnTo>
                <a:lnTo>
                  <a:pt x="832" y="4427"/>
                </a:lnTo>
                <a:lnTo>
                  <a:pt x="787" y="4386"/>
                </a:lnTo>
                <a:lnTo>
                  <a:pt x="744" y="4343"/>
                </a:lnTo>
                <a:lnTo>
                  <a:pt x="701" y="4299"/>
                </a:lnTo>
                <a:lnTo>
                  <a:pt x="660" y="4255"/>
                </a:lnTo>
                <a:lnTo>
                  <a:pt x="619" y="4209"/>
                </a:lnTo>
                <a:lnTo>
                  <a:pt x="580" y="4161"/>
                </a:lnTo>
                <a:lnTo>
                  <a:pt x="541" y="4114"/>
                </a:lnTo>
                <a:lnTo>
                  <a:pt x="504" y="4066"/>
                </a:lnTo>
                <a:lnTo>
                  <a:pt x="468" y="4017"/>
                </a:lnTo>
                <a:lnTo>
                  <a:pt x="434" y="3966"/>
                </a:lnTo>
                <a:lnTo>
                  <a:pt x="400" y="3915"/>
                </a:lnTo>
                <a:lnTo>
                  <a:pt x="367" y="3863"/>
                </a:lnTo>
                <a:lnTo>
                  <a:pt x="336" y="3810"/>
                </a:lnTo>
                <a:lnTo>
                  <a:pt x="306" y="3757"/>
                </a:lnTo>
                <a:lnTo>
                  <a:pt x="278" y="3702"/>
                </a:lnTo>
                <a:lnTo>
                  <a:pt x="250" y="3647"/>
                </a:lnTo>
                <a:lnTo>
                  <a:pt x="224" y="3591"/>
                </a:lnTo>
                <a:lnTo>
                  <a:pt x="199" y="3534"/>
                </a:lnTo>
                <a:lnTo>
                  <a:pt x="176" y="3477"/>
                </a:lnTo>
                <a:lnTo>
                  <a:pt x="153" y="3419"/>
                </a:lnTo>
                <a:lnTo>
                  <a:pt x="133" y="3359"/>
                </a:lnTo>
                <a:lnTo>
                  <a:pt x="114" y="3300"/>
                </a:lnTo>
                <a:lnTo>
                  <a:pt x="96" y="3241"/>
                </a:lnTo>
                <a:lnTo>
                  <a:pt x="80" y="3180"/>
                </a:lnTo>
                <a:lnTo>
                  <a:pt x="65" y="3118"/>
                </a:lnTo>
                <a:lnTo>
                  <a:pt x="52" y="3057"/>
                </a:lnTo>
                <a:lnTo>
                  <a:pt x="39" y="2994"/>
                </a:lnTo>
                <a:lnTo>
                  <a:pt x="29" y="2931"/>
                </a:lnTo>
                <a:lnTo>
                  <a:pt x="20" y="2868"/>
                </a:lnTo>
                <a:lnTo>
                  <a:pt x="12" y="2804"/>
                </a:lnTo>
                <a:lnTo>
                  <a:pt x="7" y="2739"/>
                </a:lnTo>
                <a:lnTo>
                  <a:pt x="3" y="2675"/>
                </a:lnTo>
                <a:lnTo>
                  <a:pt x="0" y="2610"/>
                </a:lnTo>
                <a:lnTo>
                  <a:pt x="0" y="2544"/>
                </a:lnTo>
                <a:lnTo>
                  <a:pt x="0" y="2544"/>
                </a:lnTo>
                <a:lnTo>
                  <a:pt x="0" y="2478"/>
                </a:lnTo>
                <a:lnTo>
                  <a:pt x="3" y="2413"/>
                </a:lnTo>
                <a:lnTo>
                  <a:pt x="7" y="2349"/>
                </a:lnTo>
                <a:lnTo>
                  <a:pt x="12" y="2284"/>
                </a:lnTo>
                <a:lnTo>
                  <a:pt x="20" y="2220"/>
                </a:lnTo>
                <a:lnTo>
                  <a:pt x="29" y="2157"/>
                </a:lnTo>
                <a:lnTo>
                  <a:pt x="39" y="2094"/>
                </a:lnTo>
                <a:lnTo>
                  <a:pt x="52" y="2031"/>
                </a:lnTo>
                <a:lnTo>
                  <a:pt x="65" y="1970"/>
                </a:lnTo>
                <a:lnTo>
                  <a:pt x="80" y="1908"/>
                </a:lnTo>
                <a:lnTo>
                  <a:pt x="96" y="1847"/>
                </a:lnTo>
                <a:lnTo>
                  <a:pt x="114" y="1788"/>
                </a:lnTo>
                <a:lnTo>
                  <a:pt x="133" y="1729"/>
                </a:lnTo>
                <a:lnTo>
                  <a:pt x="153" y="1669"/>
                </a:lnTo>
                <a:lnTo>
                  <a:pt x="176" y="1611"/>
                </a:lnTo>
                <a:lnTo>
                  <a:pt x="199" y="1554"/>
                </a:lnTo>
                <a:lnTo>
                  <a:pt x="224" y="1497"/>
                </a:lnTo>
                <a:lnTo>
                  <a:pt x="250" y="1441"/>
                </a:lnTo>
                <a:lnTo>
                  <a:pt x="278" y="1386"/>
                </a:lnTo>
                <a:lnTo>
                  <a:pt x="306" y="1331"/>
                </a:lnTo>
                <a:lnTo>
                  <a:pt x="336" y="1278"/>
                </a:lnTo>
                <a:lnTo>
                  <a:pt x="367" y="1225"/>
                </a:lnTo>
                <a:lnTo>
                  <a:pt x="400" y="1173"/>
                </a:lnTo>
                <a:lnTo>
                  <a:pt x="434" y="1122"/>
                </a:lnTo>
                <a:lnTo>
                  <a:pt x="468" y="1071"/>
                </a:lnTo>
                <a:lnTo>
                  <a:pt x="504" y="1022"/>
                </a:lnTo>
                <a:lnTo>
                  <a:pt x="541" y="974"/>
                </a:lnTo>
                <a:lnTo>
                  <a:pt x="580" y="927"/>
                </a:lnTo>
                <a:lnTo>
                  <a:pt x="619" y="879"/>
                </a:lnTo>
                <a:lnTo>
                  <a:pt x="660" y="833"/>
                </a:lnTo>
                <a:lnTo>
                  <a:pt x="701" y="789"/>
                </a:lnTo>
                <a:lnTo>
                  <a:pt x="744" y="745"/>
                </a:lnTo>
                <a:lnTo>
                  <a:pt x="787" y="702"/>
                </a:lnTo>
                <a:lnTo>
                  <a:pt x="832" y="661"/>
                </a:lnTo>
                <a:lnTo>
                  <a:pt x="877" y="620"/>
                </a:lnTo>
                <a:lnTo>
                  <a:pt x="924" y="581"/>
                </a:lnTo>
                <a:lnTo>
                  <a:pt x="971" y="543"/>
                </a:lnTo>
                <a:lnTo>
                  <a:pt x="1020" y="506"/>
                </a:lnTo>
                <a:lnTo>
                  <a:pt x="1070" y="470"/>
                </a:lnTo>
                <a:lnTo>
                  <a:pt x="1120" y="435"/>
                </a:lnTo>
                <a:lnTo>
                  <a:pt x="1171" y="402"/>
                </a:lnTo>
                <a:lnTo>
                  <a:pt x="1223" y="369"/>
                </a:lnTo>
                <a:lnTo>
                  <a:pt x="1276" y="338"/>
                </a:lnTo>
                <a:lnTo>
                  <a:pt x="1330" y="307"/>
                </a:lnTo>
                <a:lnTo>
                  <a:pt x="1383" y="278"/>
                </a:lnTo>
                <a:lnTo>
                  <a:pt x="1438" y="251"/>
                </a:lnTo>
                <a:lnTo>
                  <a:pt x="1494" y="225"/>
                </a:lnTo>
                <a:lnTo>
                  <a:pt x="1551" y="201"/>
                </a:lnTo>
                <a:lnTo>
                  <a:pt x="1609" y="177"/>
                </a:lnTo>
                <a:lnTo>
                  <a:pt x="1667" y="155"/>
                </a:lnTo>
                <a:lnTo>
                  <a:pt x="1725" y="133"/>
                </a:lnTo>
                <a:lnTo>
                  <a:pt x="1784" y="114"/>
                </a:lnTo>
                <a:lnTo>
                  <a:pt x="1845" y="96"/>
                </a:lnTo>
                <a:lnTo>
                  <a:pt x="1905" y="81"/>
                </a:lnTo>
                <a:lnTo>
                  <a:pt x="1966" y="65"/>
                </a:lnTo>
                <a:lnTo>
                  <a:pt x="2028" y="52"/>
                </a:lnTo>
                <a:lnTo>
                  <a:pt x="2090" y="40"/>
                </a:lnTo>
                <a:lnTo>
                  <a:pt x="2153" y="29"/>
                </a:lnTo>
                <a:lnTo>
                  <a:pt x="2217" y="21"/>
                </a:lnTo>
                <a:lnTo>
                  <a:pt x="2281" y="13"/>
                </a:lnTo>
                <a:lnTo>
                  <a:pt x="2345" y="8"/>
                </a:lnTo>
                <a:lnTo>
                  <a:pt x="2409" y="3"/>
                </a:lnTo>
                <a:lnTo>
                  <a:pt x="2474" y="1"/>
                </a:lnTo>
                <a:lnTo>
                  <a:pt x="2539" y="0"/>
                </a:lnTo>
                <a:lnTo>
                  <a:pt x="2539" y="0"/>
                </a:lnTo>
                <a:lnTo>
                  <a:pt x="2606" y="1"/>
                </a:lnTo>
                <a:lnTo>
                  <a:pt x="2671" y="3"/>
                </a:lnTo>
                <a:lnTo>
                  <a:pt x="2735" y="8"/>
                </a:lnTo>
                <a:lnTo>
                  <a:pt x="2799" y="13"/>
                </a:lnTo>
                <a:lnTo>
                  <a:pt x="2863" y="21"/>
                </a:lnTo>
                <a:lnTo>
                  <a:pt x="2927" y="29"/>
                </a:lnTo>
                <a:lnTo>
                  <a:pt x="2990" y="40"/>
                </a:lnTo>
                <a:lnTo>
                  <a:pt x="3051" y="52"/>
                </a:lnTo>
                <a:lnTo>
                  <a:pt x="3114" y="65"/>
                </a:lnTo>
                <a:lnTo>
                  <a:pt x="3175" y="81"/>
                </a:lnTo>
                <a:lnTo>
                  <a:pt x="3235" y="96"/>
                </a:lnTo>
                <a:lnTo>
                  <a:pt x="3296" y="114"/>
                </a:lnTo>
                <a:lnTo>
                  <a:pt x="3355" y="133"/>
                </a:lnTo>
                <a:lnTo>
                  <a:pt x="3413" y="155"/>
                </a:lnTo>
                <a:lnTo>
                  <a:pt x="3471" y="177"/>
                </a:lnTo>
                <a:lnTo>
                  <a:pt x="3529" y="201"/>
                </a:lnTo>
                <a:lnTo>
                  <a:pt x="3586" y="225"/>
                </a:lnTo>
                <a:lnTo>
                  <a:pt x="3642" y="251"/>
                </a:lnTo>
                <a:lnTo>
                  <a:pt x="3697" y="278"/>
                </a:lnTo>
                <a:lnTo>
                  <a:pt x="3750" y="307"/>
                </a:lnTo>
                <a:lnTo>
                  <a:pt x="3804" y="338"/>
                </a:lnTo>
                <a:lnTo>
                  <a:pt x="3857" y="369"/>
                </a:lnTo>
                <a:lnTo>
                  <a:pt x="3909" y="402"/>
                </a:lnTo>
                <a:lnTo>
                  <a:pt x="3960" y="435"/>
                </a:lnTo>
                <a:lnTo>
                  <a:pt x="4010" y="470"/>
                </a:lnTo>
                <a:lnTo>
                  <a:pt x="4060" y="506"/>
                </a:lnTo>
                <a:lnTo>
                  <a:pt x="4109" y="543"/>
                </a:lnTo>
                <a:lnTo>
                  <a:pt x="4156" y="581"/>
                </a:lnTo>
                <a:lnTo>
                  <a:pt x="4203" y="620"/>
                </a:lnTo>
                <a:lnTo>
                  <a:pt x="4248" y="661"/>
                </a:lnTo>
                <a:lnTo>
                  <a:pt x="4293" y="702"/>
                </a:lnTo>
                <a:lnTo>
                  <a:pt x="4336" y="745"/>
                </a:lnTo>
                <a:lnTo>
                  <a:pt x="4379" y="789"/>
                </a:lnTo>
                <a:lnTo>
                  <a:pt x="4420" y="833"/>
                </a:lnTo>
                <a:lnTo>
                  <a:pt x="4461" y="879"/>
                </a:lnTo>
                <a:lnTo>
                  <a:pt x="4500" y="927"/>
                </a:lnTo>
                <a:lnTo>
                  <a:pt x="4539" y="974"/>
                </a:lnTo>
                <a:lnTo>
                  <a:pt x="4576" y="1022"/>
                </a:lnTo>
                <a:lnTo>
                  <a:pt x="4612" y="1071"/>
                </a:lnTo>
                <a:lnTo>
                  <a:pt x="4646" y="1122"/>
                </a:lnTo>
                <a:lnTo>
                  <a:pt x="4680" y="1173"/>
                </a:lnTo>
                <a:lnTo>
                  <a:pt x="4713" y="1225"/>
                </a:lnTo>
                <a:lnTo>
                  <a:pt x="4744" y="1278"/>
                </a:lnTo>
                <a:lnTo>
                  <a:pt x="4773" y="1331"/>
                </a:lnTo>
                <a:lnTo>
                  <a:pt x="4802" y="1386"/>
                </a:lnTo>
                <a:lnTo>
                  <a:pt x="4830" y="1441"/>
                </a:lnTo>
                <a:lnTo>
                  <a:pt x="4856" y="1497"/>
                </a:lnTo>
                <a:lnTo>
                  <a:pt x="4881" y="1554"/>
                </a:lnTo>
                <a:lnTo>
                  <a:pt x="4904" y="1611"/>
                </a:lnTo>
                <a:lnTo>
                  <a:pt x="4927" y="1669"/>
                </a:lnTo>
                <a:lnTo>
                  <a:pt x="4947" y="1729"/>
                </a:lnTo>
                <a:lnTo>
                  <a:pt x="4966" y="1788"/>
                </a:lnTo>
                <a:lnTo>
                  <a:pt x="4984" y="1847"/>
                </a:lnTo>
                <a:lnTo>
                  <a:pt x="5000" y="1908"/>
                </a:lnTo>
                <a:lnTo>
                  <a:pt x="5015" y="1970"/>
                </a:lnTo>
                <a:lnTo>
                  <a:pt x="5028" y="2031"/>
                </a:lnTo>
                <a:lnTo>
                  <a:pt x="5041" y="2094"/>
                </a:lnTo>
                <a:lnTo>
                  <a:pt x="5051" y="2157"/>
                </a:lnTo>
                <a:lnTo>
                  <a:pt x="5060" y="2220"/>
                </a:lnTo>
                <a:lnTo>
                  <a:pt x="5067" y="2284"/>
                </a:lnTo>
                <a:lnTo>
                  <a:pt x="5073" y="2349"/>
                </a:lnTo>
                <a:lnTo>
                  <a:pt x="5077" y="2413"/>
                </a:lnTo>
                <a:lnTo>
                  <a:pt x="5079" y="2478"/>
                </a:lnTo>
                <a:lnTo>
                  <a:pt x="5080" y="2544"/>
                </a:lnTo>
                <a:lnTo>
                  <a:pt x="5080" y="2544"/>
                </a:lnTo>
                <a:lnTo>
                  <a:pt x="5080" y="2544"/>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pPr algn="ctr"/>
            <a:r>
              <a:rPr lang="de-DE" sz="2800" b="1">
                <a:solidFill>
                  <a:schemeClr val="bg1"/>
                </a:solidFill>
                <a:latin typeface="+mj-lt"/>
              </a:rPr>
              <a:t>1</a:t>
            </a:r>
          </a:p>
        </p:txBody>
      </p:sp>
      <p:sp>
        <p:nvSpPr>
          <p:cNvPr id="12" name="Freeform 10">
            <a:extLst>
              <a:ext uri="{FF2B5EF4-FFF2-40B4-BE49-F238E27FC236}">
                <a16:creationId xmlns:a16="http://schemas.microsoft.com/office/drawing/2014/main" id="{E58565CA-B5CB-4197-56E1-25BE5BA07CCD}"/>
              </a:ext>
            </a:extLst>
          </p:cNvPr>
          <p:cNvSpPr>
            <a:spLocks noChangeAspect="1"/>
          </p:cNvSpPr>
          <p:nvPr/>
        </p:nvSpPr>
        <p:spPr bwMode="gray">
          <a:xfrm>
            <a:off x="10056440" y="4194672"/>
            <a:ext cx="648000" cy="648000"/>
          </a:xfrm>
          <a:custGeom>
            <a:avLst/>
            <a:gdLst>
              <a:gd name="T0" fmla="*/ 5073 w 5080"/>
              <a:gd name="T1" fmla="*/ 2739 h 5088"/>
              <a:gd name="T2" fmla="*/ 5028 w 5080"/>
              <a:gd name="T3" fmla="*/ 3057 h 5088"/>
              <a:gd name="T4" fmla="*/ 4947 w 5080"/>
              <a:gd name="T5" fmla="*/ 3359 h 5088"/>
              <a:gd name="T6" fmla="*/ 4830 w 5080"/>
              <a:gd name="T7" fmla="*/ 3647 h 5088"/>
              <a:gd name="T8" fmla="*/ 4680 w 5080"/>
              <a:gd name="T9" fmla="*/ 3915 h 5088"/>
              <a:gd name="T10" fmla="*/ 4500 w 5080"/>
              <a:gd name="T11" fmla="*/ 4161 h 5088"/>
              <a:gd name="T12" fmla="*/ 4293 w 5080"/>
              <a:gd name="T13" fmla="*/ 4386 h 5088"/>
              <a:gd name="T14" fmla="*/ 4060 w 5080"/>
              <a:gd name="T15" fmla="*/ 4582 h 5088"/>
              <a:gd name="T16" fmla="*/ 3804 w 5080"/>
              <a:gd name="T17" fmla="*/ 4750 h 5088"/>
              <a:gd name="T18" fmla="*/ 3529 w 5080"/>
              <a:gd name="T19" fmla="*/ 4888 h 5088"/>
              <a:gd name="T20" fmla="*/ 3235 w 5080"/>
              <a:gd name="T21" fmla="*/ 4992 h 5088"/>
              <a:gd name="T22" fmla="*/ 2927 w 5080"/>
              <a:gd name="T23" fmla="*/ 5059 h 5088"/>
              <a:gd name="T24" fmla="*/ 2606 w 5080"/>
              <a:gd name="T25" fmla="*/ 5087 h 5088"/>
              <a:gd name="T26" fmla="*/ 2345 w 5080"/>
              <a:gd name="T27" fmla="*/ 5080 h 5088"/>
              <a:gd name="T28" fmla="*/ 2028 w 5080"/>
              <a:gd name="T29" fmla="*/ 5036 h 5088"/>
              <a:gd name="T30" fmla="*/ 1725 w 5080"/>
              <a:gd name="T31" fmla="*/ 4955 h 5088"/>
              <a:gd name="T32" fmla="*/ 1438 w 5080"/>
              <a:gd name="T33" fmla="*/ 4837 h 5088"/>
              <a:gd name="T34" fmla="*/ 1171 w 5080"/>
              <a:gd name="T35" fmla="*/ 4686 h 5088"/>
              <a:gd name="T36" fmla="*/ 924 w 5080"/>
              <a:gd name="T37" fmla="*/ 4507 h 5088"/>
              <a:gd name="T38" fmla="*/ 701 w 5080"/>
              <a:gd name="T39" fmla="*/ 4299 h 5088"/>
              <a:gd name="T40" fmla="*/ 504 w 5080"/>
              <a:gd name="T41" fmla="*/ 4066 h 5088"/>
              <a:gd name="T42" fmla="*/ 336 w 5080"/>
              <a:gd name="T43" fmla="*/ 3810 h 5088"/>
              <a:gd name="T44" fmla="*/ 199 w 5080"/>
              <a:gd name="T45" fmla="*/ 3534 h 5088"/>
              <a:gd name="T46" fmla="*/ 96 w 5080"/>
              <a:gd name="T47" fmla="*/ 3241 h 5088"/>
              <a:gd name="T48" fmla="*/ 29 w 5080"/>
              <a:gd name="T49" fmla="*/ 2931 h 5088"/>
              <a:gd name="T50" fmla="*/ 0 w 5080"/>
              <a:gd name="T51" fmla="*/ 2610 h 5088"/>
              <a:gd name="T52" fmla="*/ 7 w 5080"/>
              <a:gd name="T53" fmla="*/ 2349 h 5088"/>
              <a:gd name="T54" fmla="*/ 52 w 5080"/>
              <a:gd name="T55" fmla="*/ 2031 h 5088"/>
              <a:gd name="T56" fmla="*/ 133 w 5080"/>
              <a:gd name="T57" fmla="*/ 1729 h 5088"/>
              <a:gd name="T58" fmla="*/ 250 w 5080"/>
              <a:gd name="T59" fmla="*/ 1441 h 5088"/>
              <a:gd name="T60" fmla="*/ 400 w 5080"/>
              <a:gd name="T61" fmla="*/ 1173 h 5088"/>
              <a:gd name="T62" fmla="*/ 580 w 5080"/>
              <a:gd name="T63" fmla="*/ 927 h 5088"/>
              <a:gd name="T64" fmla="*/ 787 w 5080"/>
              <a:gd name="T65" fmla="*/ 702 h 5088"/>
              <a:gd name="T66" fmla="*/ 1020 w 5080"/>
              <a:gd name="T67" fmla="*/ 506 h 5088"/>
              <a:gd name="T68" fmla="*/ 1276 w 5080"/>
              <a:gd name="T69" fmla="*/ 338 h 5088"/>
              <a:gd name="T70" fmla="*/ 1551 w 5080"/>
              <a:gd name="T71" fmla="*/ 201 h 5088"/>
              <a:gd name="T72" fmla="*/ 1845 w 5080"/>
              <a:gd name="T73" fmla="*/ 96 h 5088"/>
              <a:gd name="T74" fmla="*/ 2153 w 5080"/>
              <a:gd name="T75" fmla="*/ 29 h 5088"/>
              <a:gd name="T76" fmla="*/ 2474 w 5080"/>
              <a:gd name="T77" fmla="*/ 1 h 5088"/>
              <a:gd name="T78" fmla="*/ 2735 w 5080"/>
              <a:gd name="T79" fmla="*/ 8 h 5088"/>
              <a:gd name="T80" fmla="*/ 3051 w 5080"/>
              <a:gd name="T81" fmla="*/ 52 h 5088"/>
              <a:gd name="T82" fmla="*/ 3355 w 5080"/>
              <a:gd name="T83" fmla="*/ 133 h 5088"/>
              <a:gd name="T84" fmla="*/ 3642 w 5080"/>
              <a:gd name="T85" fmla="*/ 251 h 5088"/>
              <a:gd name="T86" fmla="*/ 3909 w 5080"/>
              <a:gd name="T87" fmla="*/ 402 h 5088"/>
              <a:gd name="T88" fmla="*/ 4156 w 5080"/>
              <a:gd name="T89" fmla="*/ 581 h 5088"/>
              <a:gd name="T90" fmla="*/ 4379 w 5080"/>
              <a:gd name="T91" fmla="*/ 789 h 5088"/>
              <a:gd name="T92" fmla="*/ 4576 w 5080"/>
              <a:gd name="T93" fmla="*/ 1022 h 5088"/>
              <a:gd name="T94" fmla="*/ 4744 w 5080"/>
              <a:gd name="T95" fmla="*/ 1278 h 5088"/>
              <a:gd name="T96" fmla="*/ 4881 w 5080"/>
              <a:gd name="T97" fmla="*/ 1554 h 5088"/>
              <a:gd name="T98" fmla="*/ 4984 w 5080"/>
              <a:gd name="T99" fmla="*/ 1847 h 5088"/>
              <a:gd name="T100" fmla="*/ 5051 w 5080"/>
              <a:gd name="T101" fmla="*/ 2157 h 5088"/>
              <a:gd name="T102" fmla="*/ 5079 w 5080"/>
              <a:gd name="T103" fmla="*/ 2478 h 5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80" h="5088">
                <a:moveTo>
                  <a:pt x="5080" y="2544"/>
                </a:moveTo>
                <a:lnTo>
                  <a:pt x="5080" y="2544"/>
                </a:lnTo>
                <a:lnTo>
                  <a:pt x="5079" y="2610"/>
                </a:lnTo>
                <a:lnTo>
                  <a:pt x="5077" y="2675"/>
                </a:lnTo>
                <a:lnTo>
                  <a:pt x="5073" y="2739"/>
                </a:lnTo>
                <a:lnTo>
                  <a:pt x="5067" y="2804"/>
                </a:lnTo>
                <a:lnTo>
                  <a:pt x="5060" y="2868"/>
                </a:lnTo>
                <a:lnTo>
                  <a:pt x="5051" y="2931"/>
                </a:lnTo>
                <a:lnTo>
                  <a:pt x="5041" y="2994"/>
                </a:lnTo>
                <a:lnTo>
                  <a:pt x="5028" y="3057"/>
                </a:lnTo>
                <a:lnTo>
                  <a:pt x="5015" y="3118"/>
                </a:lnTo>
                <a:lnTo>
                  <a:pt x="5000" y="3180"/>
                </a:lnTo>
                <a:lnTo>
                  <a:pt x="4984" y="3241"/>
                </a:lnTo>
                <a:lnTo>
                  <a:pt x="4966" y="3300"/>
                </a:lnTo>
                <a:lnTo>
                  <a:pt x="4947" y="3359"/>
                </a:lnTo>
                <a:lnTo>
                  <a:pt x="4927" y="3419"/>
                </a:lnTo>
                <a:lnTo>
                  <a:pt x="4904" y="3477"/>
                </a:lnTo>
                <a:lnTo>
                  <a:pt x="4881" y="3534"/>
                </a:lnTo>
                <a:lnTo>
                  <a:pt x="4856" y="3591"/>
                </a:lnTo>
                <a:lnTo>
                  <a:pt x="4830" y="3647"/>
                </a:lnTo>
                <a:lnTo>
                  <a:pt x="4802" y="3702"/>
                </a:lnTo>
                <a:lnTo>
                  <a:pt x="4773" y="3757"/>
                </a:lnTo>
                <a:lnTo>
                  <a:pt x="4744" y="3810"/>
                </a:lnTo>
                <a:lnTo>
                  <a:pt x="4713" y="3863"/>
                </a:lnTo>
                <a:lnTo>
                  <a:pt x="4680" y="3915"/>
                </a:lnTo>
                <a:lnTo>
                  <a:pt x="4646" y="3966"/>
                </a:lnTo>
                <a:lnTo>
                  <a:pt x="4612" y="4017"/>
                </a:lnTo>
                <a:lnTo>
                  <a:pt x="4576" y="4066"/>
                </a:lnTo>
                <a:lnTo>
                  <a:pt x="4539" y="4114"/>
                </a:lnTo>
                <a:lnTo>
                  <a:pt x="4500" y="4161"/>
                </a:lnTo>
                <a:lnTo>
                  <a:pt x="4461" y="4209"/>
                </a:lnTo>
                <a:lnTo>
                  <a:pt x="4420" y="4255"/>
                </a:lnTo>
                <a:lnTo>
                  <a:pt x="4379" y="4299"/>
                </a:lnTo>
                <a:lnTo>
                  <a:pt x="4336" y="4343"/>
                </a:lnTo>
                <a:lnTo>
                  <a:pt x="4293" y="4386"/>
                </a:lnTo>
                <a:lnTo>
                  <a:pt x="4248" y="4427"/>
                </a:lnTo>
                <a:lnTo>
                  <a:pt x="4203" y="4468"/>
                </a:lnTo>
                <a:lnTo>
                  <a:pt x="4156" y="4507"/>
                </a:lnTo>
                <a:lnTo>
                  <a:pt x="4109" y="4545"/>
                </a:lnTo>
                <a:lnTo>
                  <a:pt x="4060" y="4582"/>
                </a:lnTo>
                <a:lnTo>
                  <a:pt x="4010" y="4618"/>
                </a:lnTo>
                <a:lnTo>
                  <a:pt x="3960" y="4653"/>
                </a:lnTo>
                <a:lnTo>
                  <a:pt x="3909" y="4686"/>
                </a:lnTo>
                <a:lnTo>
                  <a:pt x="3857" y="4719"/>
                </a:lnTo>
                <a:lnTo>
                  <a:pt x="3804" y="4750"/>
                </a:lnTo>
                <a:lnTo>
                  <a:pt x="3750" y="4781"/>
                </a:lnTo>
                <a:lnTo>
                  <a:pt x="3697" y="4810"/>
                </a:lnTo>
                <a:lnTo>
                  <a:pt x="3642" y="4837"/>
                </a:lnTo>
                <a:lnTo>
                  <a:pt x="3586" y="4863"/>
                </a:lnTo>
                <a:lnTo>
                  <a:pt x="3529" y="4888"/>
                </a:lnTo>
                <a:lnTo>
                  <a:pt x="3471" y="4911"/>
                </a:lnTo>
                <a:lnTo>
                  <a:pt x="3413" y="4933"/>
                </a:lnTo>
                <a:lnTo>
                  <a:pt x="3355" y="4955"/>
                </a:lnTo>
                <a:lnTo>
                  <a:pt x="3296" y="4974"/>
                </a:lnTo>
                <a:lnTo>
                  <a:pt x="3235" y="4992"/>
                </a:lnTo>
                <a:lnTo>
                  <a:pt x="3175" y="5007"/>
                </a:lnTo>
                <a:lnTo>
                  <a:pt x="3114" y="5023"/>
                </a:lnTo>
                <a:lnTo>
                  <a:pt x="3051" y="5036"/>
                </a:lnTo>
                <a:lnTo>
                  <a:pt x="2990" y="5048"/>
                </a:lnTo>
                <a:lnTo>
                  <a:pt x="2927" y="5059"/>
                </a:lnTo>
                <a:lnTo>
                  <a:pt x="2863" y="5068"/>
                </a:lnTo>
                <a:lnTo>
                  <a:pt x="2799" y="5075"/>
                </a:lnTo>
                <a:lnTo>
                  <a:pt x="2735" y="5080"/>
                </a:lnTo>
                <a:lnTo>
                  <a:pt x="2671" y="5085"/>
                </a:lnTo>
                <a:lnTo>
                  <a:pt x="2606" y="5087"/>
                </a:lnTo>
                <a:lnTo>
                  <a:pt x="2539" y="5088"/>
                </a:lnTo>
                <a:lnTo>
                  <a:pt x="2539" y="5088"/>
                </a:lnTo>
                <a:lnTo>
                  <a:pt x="2474" y="5087"/>
                </a:lnTo>
                <a:lnTo>
                  <a:pt x="2409" y="5085"/>
                </a:lnTo>
                <a:lnTo>
                  <a:pt x="2345" y="5080"/>
                </a:lnTo>
                <a:lnTo>
                  <a:pt x="2281" y="5075"/>
                </a:lnTo>
                <a:lnTo>
                  <a:pt x="2217" y="5068"/>
                </a:lnTo>
                <a:lnTo>
                  <a:pt x="2153" y="5059"/>
                </a:lnTo>
                <a:lnTo>
                  <a:pt x="2090" y="5048"/>
                </a:lnTo>
                <a:lnTo>
                  <a:pt x="2028" y="5036"/>
                </a:lnTo>
                <a:lnTo>
                  <a:pt x="1966" y="5023"/>
                </a:lnTo>
                <a:lnTo>
                  <a:pt x="1905" y="5007"/>
                </a:lnTo>
                <a:lnTo>
                  <a:pt x="1845" y="4992"/>
                </a:lnTo>
                <a:lnTo>
                  <a:pt x="1784" y="4974"/>
                </a:lnTo>
                <a:lnTo>
                  <a:pt x="1725" y="4955"/>
                </a:lnTo>
                <a:lnTo>
                  <a:pt x="1667" y="4933"/>
                </a:lnTo>
                <a:lnTo>
                  <a:pt x="1609" y="4911"/>
                </a:lnTo>
                <a:lnTo>
                  <a:pt x="1551" y="4888"/>
                </a:lnTo>
                <a:lnTo>
                  <a:pt x="1494" y="4863"/>
                </a:lnTo>
                <a:lnTo>
                  <a:pt x="1438" y="4837"/>
                </a:lnTo>
                <a:lnTo>
                  <a:pt x="1383" y="4810"/>
                </a:lnTo>
                <a:lnTo>
                  <a:pt x="1330" y="4781"/>
                </a:lnTo>
                <a:lnTo>
                  <a:pt x="1276" y="4750"/>
                </a:lnTo>
                <a:lnTo>
                  <a:pt x="1223" y="4719"/>
                </a:lnTo>
                <a:lnTo>
                  <a:pt x="1171" y="4686"/>
                </a:lnTo>
                <a:lnTo>
                  <a:pt x="1120" y="4653"/>
                </a:lnTo>
                <a:lnTo>
                  <a:pt x="1070" y="4618"/>
                </a:lnTo>
                <a:lnTo>
                  <a:pt x="1020" y="4582"/>
                </a:lnTo>
                <a:lnTo>
                  <a:pt x="971" y="4545"/>
                </a:lnTo>
                <a:lnTo>
                  <a:pt x="924" y="4507"/>
                </a:lnTo>
                <a:lnTo>
                  <a:pt x="877" y="4468"/>
                </a:lnTo>
                <a:lnTo>
                  <a:pt x="832" y="4427"/>
                </a:lnTo>
                <a:lnTo>
                  <a:pt x="787" y="4386"/>
                </a:lnTo>
                <a:lnTo>
                  <a:pt x="744" y="4343"/>
                </a:lnTo>
                <a:lnTo>
                  <a:pt x="701" y="4299"/>
                </a:lnTo>
                <a:lnTo>
                  <a:pt x="660" y="4255"/>
                </a:lnTo>
                <a:lnTo>
                  <a:pt x="619" y="4209"/>
                </a:lnTo>
                <a:lnTo>
                  <a:pt x="580" y="4161"/>
                </a:lnTo>
                <a:lnTo>
                  <a:pt x="541" y="4114"/>
                </a:lnTo>
                <a:lnTo>
                  <a:pt x="504" y="4066"/>
                </a:lnTo>
                <a:lnTo>
                  <a:pt x="468" y="4017"/>
                </a:lnTo>
                <a:lnTo>
                  <a:pt x="434" y="3966"/>
                </a:lnTo>
                <a:lnTo>
                  <a:pt x="400" y="3915"/>
                </a:lnTo>
                <a:lnTo>
                  <a:pt x="367" y="3863"/>
                </a:lnTo>
                <a:lnTo>
                  <a:pt x="336" y="3810"/>
                </a:lnTo>
                <a:lnTo>
                  <a:pt x="306" y="3757"/>
                </a:lnTo>
                <a:lnTo>
                  <a:pt x="278" y="3702"/>
                </a:lnTo>
                <a:lnTo>
                  <a:pt x="250" y="3647"/>
                </a:lnTo>
                <a:lnTo>
                  <a:pt x="224" y="3591"/>
                </a:lnTo>
                <a:lnTo>
                  <a:pt x="199" y="3534"/>
                </a:lnTo>
                <a:lnTo>
                  <a:pt x="176" y="3477"/>
                </a:lnTo>
                <a:lnTo>
                  <a:pt x="153" y="3419"/>
                </a:lnTo>
                <a:lnTo>
                  <a:pt x="133" y="3359"/>
                </a:lnTo>
                <a:lnTo>
                  <a:pt x="114" y="3300"/>
                </a:lnTo>
                <a:lnTo>
                  <a:pt x="96" y="3241"/>
                </a:lnTo>
                <a:lnTo>
                  <a:pt x="80" y="3180"/>
                </a:lnTo>
                <a:lnTo>
                  <a:pt x="65" y="3118"/>
                </a:lnTo>
                <a:lnTo>
                  <a:pt x="52" y="3057"/>
                </a:lnTo>
                <a:lnTo>
                  <a:pt x="39" y="2994"/>
                </a:lnTo>
                <a:lnTo>
                  <a:pt x="29" y="2931"/>
                </a:lnTo>
                <a:lnTo>
                  <a:pt x="20" y="2868"/>
                </a:lnTo>
                <a:lnTo>
                  <a:pt x="12" y="2804"/>
                </a:lnTo>
                <a:lnTo>
                  <a:pt x="7" y="2739"/>
                </a:lnTo>
                <a:lnTo>
                  <a:pt x="3" y="2675"/>
                </a:lnTo>
                <a:lnTo>
                  <a:pt x="0" y="2610"/>
                </a:lnTo>
                <a:lnTo>
                  <a:pt x="0" y="2544"/>
                </a:lnTo>
                <a:lnTo>
                  <a:pt x="0" y="2544"/>
                </a:lnTo>
                <a:lnTo>
                  <a:pt x="0" y="2478"/>
                </a:lnTo>
                <a:lnTo>
                  <a:pt x="3" y="2413"/>
                </a:lnTo>
                <a:lnTo>
                  <a:pt x="7" y="2349"/>
                </a:lnTo>
                <a:lnTo>
                  <a:pt x="12" y="2284"/>
                </a:lnTo>
                <a:lnTo>
                  <a:pt x="20" y="2220"/>
                </a:lnTo>
                <a:lnTo>
                  <a:pt x="29" y="2157"/>
                </a:lnTo>
                <a:lnTo>
                  <a:pt x="39" y="2094"/>
                </a:lnTo>
                <a:lnTo>
                  <a:pt x="52" y="2031"/>
                </a:lnTo>
                <a:lnTo>
                  <a:pt x="65" y="1970"/>
                </a:lnTo>
                <a:lnTo>
                  <a:pt x="80" y="1908"/>
                </a:lnTo>
                <a:lnTo>
                  <a:pt x="96" y="1847"/>
                </a:lnTo>
                <a:lnTo>
                  <a:pt x="114" y="1788"/>
                </a:lnTo>
                <a:lnTo>
                  <a:pt x="133" y="1729"/>
                </a:lnTo>
                <a:lnTo>
                  <a:pt x="153" y="1669"/>
                </a:lnTo>
                <a:lnTo>
                  <a:pt x="176" y="1611"/>
                </a:lnTo>
                <a:lnTo>
                  <a:pt x="199" y="1554"/>
                </a:lnTo>
                <a:lnTo>
                  <a:pt x="224" y="1497"/>
                </a:lnTo>
                <a:lnTo>
                  <a:pt x="250" y="1441"/>
                </a:lnTo>
                <a:lnTo>
                  <a:pt x="278" y="1386"/>
                </a:lnTo>
                <a:lnTo>
                  <a:pt x="306" y="1331"/>
                </a:lnTo>
                <a:lnTo>
                  <a:pt x="336" y="1278"/>
                </a:lnTo>
                <a:lnTo>
                  <a:pt x="367" y="1225"/>
                </a:lnTo>
                <a:lnTo>
                  <a:pt x="400" y="1173"/>
                </a:lnTo>
                <a:lnTo>
                  <a:pt x="434" y="1122"/>
                </a:lnTo>
                <a:lnTo>
                  <a:pt x="468" y="1071"/>
                </a:lnTo>
                <a:lnTo>
                  <a:pt x="504" y="1022"/>
                </a:lnTo>
                <a:lnTo>
                  <a:pt x="541" y="974"/>
                </a:lnTo>
                <a:lnTo>
                  <a:pt x="580" y="927"/>
                </a:lnTo>
                <a:lnTo>
                  <a:pt x="619" y="879"/>
                </a:lnTo>
                <a:lnTo>
                  <a:pt x="660" y="833"/>
                </a:lnTo>
                <a:lnTo>
                  <a:pt x="701" y="789"/>
                </a:lnTo>
                <a:lnTo>
                  <a:pt x="744" y="745"/>
                </a:lnTo>
                <a:lnTo>
                  <a:pt x="787" y="702"/>
                </a:lnTo>
                <a:lnTo>
                  <a:pt x="832" y="661"/>
                </a:lnTo>
                <a:lnTo>
                  <a:pt x="877" y="620"/>
                </a:lnTo>
                <a:lnTo>
                  <a:pt x="924" y="581"/>
                </a:lnTo>
                <a:lnTo>
                  <a:pt x="971" y="543"/>
                </a:lnTo>
                <a:lnTo>
                  <a:pt x="1020" y="506"/>
                </a:lnTo>
                <a:lnTo>
                  <a:pt x="1070" y="470"/>
                </a:lnTo>
                <a:lnTo>
                  <a:pt x="1120" y="435"/>
                </a:lnTo>
                <a:lnTo>
                  <a:pt x="1171" y="402"/>
                </a:lnTo>
                <a:lnTo>
                  <a:pt x="1223" y="369"/>
                </a:lnTo>
                <a:lnTo>
                  <a:pt x="1276" y="338"/>
                </a:lnTo>
                <a:lnTo>
                  <a:pt x="1330" y="307"/>
                </a:lnTo>
                <a:lnTo>
                  <a:pt x="1383" y="278"/>
                </a:lnTo>
                <a:lnTo>
                  <a:pt x="1438" y="251"/>
                </a:lnTo>
                <a:lnTo>
                  <a:pt x="1494" y="225"/>
                </a:lnTo>
                <a:lnTo>
                  <a:pt x="1551" y="201"/>
                </a:lnTo>
                <a:lnTo>
                  <a:pt x="1609" y="177"/>
                </a:lnTo>
                <a:lnTo>
                  <a:pt x="1667" y="155"/>
                </a:lnTo>
                <a:lnTo>
                  <a:pt x="1725" y="133"/>
                </a:lnTo>
                <a:lnTo>
                  <a:pt x="1784" y="114"/>
                </a:lnTo>
                <a:lnTo>
                  <a:pt x="1845" y="96"/>
                </a:lnTo>
                <a:lnTo>
                  <a:pt x="1905" y="81"/>
                </a:lnTo>
                <a:lnTo>
                  <a:pt x="1966" y="65"/>
                </a:lnTo>
                <a:lnTo>
                  <a:pt x="2028" y="52"/>
                </a:lnTo>
                <a:lnTo>
                  <a:pt x="2090" y="40"/>
                </a:lnTo>
                <a:lnTo>
                  <a:pt x="2153" y="29"/>
                </a:lnTo>
                <a:lnTo>
                  <a:pt x="2217" y="21"/>
                </a:lnTo>
                <a:lnTo>
                  <a:pt x="2281" y="13"/>
                </a:lnTo>
                <a:lnTo>
                  <a:pt x="2345" y="8"/>
                </a:lnTo>
                <a:lnTo>
                  <a:pt x="2409" y="3"/>
                </a:lnTo>
                <a:lnTo>
                  <a:pt x="2474" y="1"/>
                </a:lnTo>
                <a:lnTo>
                  <a:pt x="2539" y="0"/>
                </a:lnTo>
                <a:lnTo>
                  <a:pt x="2539" y="0"/>
                </a:lnTo>
                <a:lnTo>
                  <a:pt x="2606" y="1"/>
                </a:lnTo>
                <a:lnTo>
                  <a:pt x="2671" y="3"/>
                </a:lnTo>
                <a:lnTo>
                  <a:pt x="2735" y="8"/>
                </a:lnTo>
                <a:lnTo>
                  <a:pt x="2799" y="13"/>
                </a:lnTo>
                <a:lnTo>
                  <a:pt x="2863" y="21"/>
                </a:lnTo>
                <a:lnTo>
                  <a:pt x="2927" y="29"/>
                </a:lnTo>
                <a:lnTo>
                  <a:pt x="2990" y="40"/>
                </a:lnTo>
                <a:lnTo>
                  <a:pt x="3051" y="52"/>
                </a:lnTo>
                <a:lnTo>
                  <a:pt x="3114" y="65"/>
                </a:lnTo>
                <a:lnTo>
                  <a:pt x="3175" y="81"/>
                </a:lnTo>
                <a:lnTo>
                  <a:pt x="3235" y="96"/>
                </a:lnTo>
                <a:lnTo>
                  <a:pt x="3296" y="114"/>
                </a:lnTo>
                <a:lnTo>
                  <a:pt x="3355" y="133"/>
                </a:lnTo>
                <a:lnTo>
                  <a:pt x="3413" y="155"/>
                </a:lnTo>
                <a:lnTo>
                  <a:pt x="3471" y="177"/>
                </a:lnTo>
                <a:lnTo>
                  <a:pt x="3529" y="201"/>
                </a:lnTo>
                <a:lnTo>
                  <a:pt x="3586" y="225"/>
                </a:lnTo>
                <a:lnTo>
                  <a:pt x="3642" y="251"/>
                </a:lnTo>
                <a:lnTo>
                  <a:pt x="3697" y="278"/>
                </a:lnTo>
                <a:lnTo>
                  <a:pt x="3750" y="307"/>
                </a:lnTo>
                <a:lnTo>
                  <a:pt x="3804" y="338"/>
                </a:lnTo>
                <a:lnTo>
                  <a:pt x="3857" y="369"/>
                </a:lnTo>
                <a:lnTo>
                  <a:pt x="3909" y="402"/>
                </a:lnTo>
                <a:lnTo>
                  <a:pt x="3960" y="435"/>
                </a:lnTo>
                <a:lnTo>
                  <a:pt x="4010" y="470"/>
                </a:lnTo>
                <a:lnTo>
                  <a:pt x="4060" y="506"/>
                </a:lnTo>
                <a:lnTo>
                  <a:pt x="4109" y="543"/>
                </a:lnTo>
                <a:lnTo>
                  <a:pt x="4156" y="581"/>
                </a:lnTo>
                <a:lnTo>
                  <a:pt x="4203" y="620"/>
                </a:lnTo>
                <a:lnTo>
                  <a:pt x="4248" y="661"/>
                </a:lnTo>
                <a:lnTo>
                  <a:pt x="4293" y="702"/>
                </a:lnTo>
                <a:lnTo>
                  <a:pt x="4336" y="745"/>
                </a:lnTo>
                <a:lnTo>
                  <a:pt x="4379" y="789"/>
                </a:lnTo>
                <a:lnTo>
                  <a:pt x="4420" y="833"/>
                </a:lnTo>
                <a:lnTo>
                  <a:pt x="4461" y="879"/>
                </a:lnTo>
                <a:lnTo>
                  <a:pt x="4500" y="927"/>
                </a:lnTo>
                <a:lnTo>
                  <a:pt x="4539" y="974"/>
                </a:lnTo>
                <a:lnTo>
                  <a:pt x="4576" y="1022"/>
                </a:lnTo>
                <a:lnTo>
                  <a:pt x="4612" y="1071"/>
                </a:lnTo>
                <a:lnTo>
                  <a:pt x="4646" y="1122"/>
                </a:lnTo>
                <a:lnTo>
                  <a:pt x="4680" y="1173"/>
                </a:lnTo>
                <a:lnTo>
                  <a:pt x="4713" y="1225"/>
                </a:lnTo>
                <a:lnTo>
                  <a:pt x="4744" y="1278"/>
                </a:lnTo>
                <a:lnTo>
                  <a:pt x="4773" y="1331"/>
                </a:lnTo>
                <a:lnTo>
                  <a:pt x="4802" y="1386"/>
                </a:lnTo>
                <a:lnTo>
                  <a:pt x="4830" y="1441"/>
                </a:lnTo>
                <a:lnTo>
                  <a:pt x="4856" y="1497"/>
                </a:lnTo>
                <a:lnTo>
                  <a:pt x="4881" y="1554"/>
                </a:lnTo>
                <a:lnTo>
                  <a:pt x="4904" y="1611"/>
                </a:lnTo>
                <a:lnTo>
                  <a:pt x="4927" y="1669"/>
                </a:lnTo>
                <a:lnTo>
                  <a:pt x="4947" y="1729"/>
                </a:lnTo>
                <a:lnTo>
                  <a:pt x="4966" y="1788"/>
                </a:lnTo>
                <a:lnTo>
                  <a:pt x="4984" y="1847"/>
                </a:lnTo>
                <a:lnTo>
                  <a:pt x="5000" y="1908"/>
                </a:lnTo>
                <a:lnTo>
                  <a:pt x="5015" y="1970"/>
                </a:lnTo>
                <a:lnTo>
                  <a:pt x="5028" y="2031"/>
                </a:lnTo>
                <a:lnTo>
                  <a:pt x="5041" y="2094"/>
                </a:lnTo>
                <a:lnTo>
                  <a:pt x="5051" y="2157"/>
                </a:lnTo>
                <a:lnTo>
                  <a:pt x="5060" y="2220"/>
                </a:lnTo>
                <a:lnTo>
                  <a:pt x="5067" y="2284"/>
                </a:lnTo>
                <a:lnTo>
                  <a:pt x="5073" y="2349"/>
                </a:lnTo>
                <a:lnTo>
                  <a:pt x="5077" y="2413"/>
                </a:lnTo>
                <a:lnTo>
                  <a:pt x="5079" y="2478"/>
                </a:lnTo>
                <a:lnTo>
                  <a:pt x="5080" y="2544"/>
                </a:lnTo>
                <a:lnTo>
                  <a:pt x="5080" y="2544"/>
                </a:lnTo>
                <a:lnTo>
                  <a:pt x="5080" y="2544"/>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pPr algn="ctr"/>
            <a:r>
              <a:rPr lang="de-DE" sz="2800" b="1">
                <a:solidFill>
                  <a:schemeClr val="bg1"/>
                </a:solidFill>
                <a:latin typeface="+mj-lt"/>
              </a:rPr>
              <a:t>2</a:t>
            </a:r>
          </a:p>
        </p:txBody>
      </p:sp>
    </p:spTree>
    <p:extLst>
      <p:ext uri="{BB962C8B-B14F-4D97-AF65-F5344CB8AC3E}">
        <p14:creationId xmlns:p14="http://schemas.microsoft.com/office/powerpoint/2010/main" val="1945445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4070F9-78E9-11B0-595D-DEF7FDCEEF5D}"/>
              </a:ext>
            </a:extLst>
          </p:cNvPr>
          <p:cNvSpPr>
            <a:spLocks noGrp="1"/>
          </p:cNvSpPr>
          <p:nvPr>
            <p:ph type="title"/>
          </p:nvPr>
        </p:nvSpPr>
        <p:spPr>
          <a:xfrm>
            <a:off x="446284" y="712800"/>
            <a:ext cx="10113366" cy="371897"/>
          </a:xfrm>
        </p:spPr>
        <p:txBody>
          <a:bodyPr/>
          <a:lstStyle/>
          <a:p>
            <a:r>
              <a:rPr lang="de-DE"/>
              <a:t>Anwendungskriterien</a:t>
            </a:r>
          </a:p>
        </p:txBody>
      </p:sp>
      <p:graphicFrame>
        <p:nvGraphicFramePr>
          <p:cNvPr id="9" name="Inhaltsplatzhalter 8">
            <a:extLst>
              <a:ext uri="{FF2B5EF4-FFF2-40B4-BE49-F238E27FC236}">
                <a16:creationId xmlns:a16="http://schemas.microsoft.com/office/drawing/2014/main" id="{AB55862A-40EC-D40D-E049-AEE3DA03D281}"/>
              </a:ext>
            </a:extLst>
          </p:cNvPr>
          <p:cNvGraphicFramePr>
            <a:graphicFrameLocks noGrp="1"/>
          </p:cNvGraphicFramePr>
          <p:nvPr>
            <p:ph idx="1"/>
            <p:extLst>
              <p:ext uri="{D42A27DB-BD31-4B8C-83A1-F6EECF244321}">
                <p14:modId xmlns:p14="http://schemas.microsoft.com/office/powerpoint/2010/main" val="1900272302"/>
              </p:ext>
            </p:extLst>
          </p:nvPr>
        </p:nvGraphicFramePr>
        <p:xfrm>
          <a:off x="-240704" y="1531902"/>
          <a:ext cx="12313368" cy="4980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umsplatzhalter 3">
            <a:extLst>
              <a:ext uri="{FF2B5EF4-FFF2-40B4-BE49-F238E27FC236}">
                <a16:creationId xmlns:a16="http://schemas.microsoft.com/office/drawing/2014/main" id="{98EE7E7C-AA3D-FD1F-47CE-65FE5D280DCE}"/>
              </a:ext>
            </a:extLst>
          </p:cNvPr>
          <p:cNvSpPr>
            <a:spLocks noGrp="1"/>
          </p:cNvSpPr>
          <p:nvPr>
            <p:ph type="dt" sz="half" idx="10"/>
          </p:nvPr>
        </p:nvSpPr>
        <p:spPr/>
        <p:txBody>
          <a:bodyPr/>
          <a:lstStyle/>
          <a:p>
            <a:fld id="{ABB5097E-8ED6-44FF-A125-6438733123F5}" type="datetime1">
              <a:rPr lang="de-DE" noProof="0" smtClean="0"/>
              <a:t>17.06.2024</a:t>
            </a:fld>
            <a:endParaRPr lang="de-DE" noProof="0"/>
          </a:p>
        </p:txBody>
      </p:sp>
      <p:sp>
        <p:nvSpPr>
          <p:cNvPr id="5" name="Fußzeilenplatzhalter 4">
            <a:extLst>
              <a:ext uri="{FF2B5EF4-FFF2-40B4-BE49-F238E27FC236}">
                <a16:creationId xmlns:a16="http://schemas.microsoft.com/office/drawing/2014/main" id="{739540C1-81D3-034E-9B80-658647534376}"/>
              </a:ext>
            </a:extLst>
          </p:cNvPr>
          <p:cNvSpPr>
            <a:spLocks noGrp="1"/>
          </p:cNvSpPr>
          <p:nvPr>
            <p:ph type="ftr" sz="quarter" idx="11"/>
          </p:nvPr>
        </p:nvSpPr>
        <p:spPr/>
        <p:txBody>
          <a:bodyPr/>
          <a:lstStyle/>
          <a:p>
            <a:r>
              <a:rPr lang="de-DE" noProof="0"/>
              <a:t>| DFB-STOPP-KONZEPT</a:t>
            </a:r>
          </a:p>
        </p:txBody>
      </p:sp>
      <p:sp>
        <p:nvSpPr>
          <p:cNvPr id="6" name="Foliennummernplatzhalter 5">
            <a:extLst>
              <a:ext uri="{FF2B5EF4-FFF2-40B4-BE49-F238E27FC236}">
                <a16:creationId xmlns:a16="http://schemas.microsoft.com/office/drawing/2014/main" id="{A03E5535-00EC-C2A0-2203-3F7C743BF033}"/>
              </a:ext>
            </a:extLst>
          </p:cNvPr>
          <p:cNvSpPr>
            <a:spLocks noGrp="1"/>
          </p:cNvSpPr>
          <p:nvPr>
            <p:ph type="sldNum" sz="quarter" idx="12"/>
          </p:nvPr>
        </p:nvSpPr>
        <p:spPr/>
        <p:txBody>
          <a:bodyPr/>
          <a:lstStyle/>
          <a:p>
            <a:r>
              <a:rPr lang="de-DE" noProof="0"/>
              <a:t>Seite </a:t>
            </a:r>
            <a:fld id="{105F6080-11B6-4F5B-BFCF-ADAD48E4948B}" type="slidenum">
              <a:rPr lang="de-DE" noProof="0" smtClean="0"/>
              <a:pPr/>
              <a:t>9</a:t>
            </a:fld>
            <a:endParaRPr lang="de-DE" noProof="0"/>
          </a:p>
        </p:txBody>
      </p:sp>
      <p:sp>
        <p:nvSpPr>
          <p:cNvPr id="7" name="Textplatzhalter 6">
            <a:extLst>
              <a:ext uri="{FF2B5EF4-FFF2-40B4-BE49-F238E27FC236}">
                <a16:creationId xmlns:a16="http://schemas.microsoft.com/office/drawing/2014/main" id="{DA51EB7B-8387-3B2D-D5B7-DAFB5B1C3A3C}"/>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2458065774"/>
      </p:ext>
    </p:extLst>
  </p:cSld>
  <p:clrMapOvr>
    <a:masterClrMapping/>
  </p:clrMapOvr>
</p:sld>
</file>

<file path=ppt/theme/theme1.xml><?xml version="1.0" encoding="utf-8"?>
<a:theme xmlns:a="http://schemas.openxmlformats.org/drawingml/2006/main" name="DFB">
  <a:themeElements>
    <a:clrScheme name="DFB final_2016">
      <a:dk1>
        <a:sysClr val="windowText" lastClr="000000"/>
      </a:dk1>
      <a:lt1>
        <a:sysClr val="window" lastClr="FFFFFF"/>
      </a:lt1>
      <a:dk2>
        <a:srgbClr val="000000"/>
      </a:dk2>
      <a:lt2>
        <a:srgbClr val="878787"/>
      </a:lt2>
      <a:accent1>
        <a:srgbClr val="00965A"/>
      </a:accent1>
      <a:accent2>
        <a:srgbClr val="20AE80"/>
      </a:accent2>
      <a:accent3>
        <a:srgbClr val="878787"/>
      </a:accent3>
      <a:accent4>
        <a:srgbClr val="000000"/>
      </a:accent4>
      <a:accent5>
        <a:srgbClr val="FFCC00"/>
      </a:accent5>
      <a:accent6>
        <a:srgbClr val="E60000"/>
      </a:accent6>
      <a:hlink>
        <a:srgbClr val="0000FF"/>
      </a:hlink>
      <a:folHlink>
        <a:srgbClr val="800080"/>
      </a:folHlink>
    </a:clrScheme>
    <a:fontScheme name="DFB final_2016">
      <a:majorFont>
        <a:latin typeface="DFB Sans Ofc"/>
        <a:ea typeface=""/>
        <a:cs typeface=""/>
      </a:majorFont>
      <a:minorFont>
        <a:latin typeface="DFB Sans Of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72000" tIns="72000" rIns="72000" bIns="72000" rtlCol="0" anchor="t" anchorCtr="0"/>
      <a:lstStyle>
        <a:defPPr marL="180000" indent="-180000" algn="l">
          <a:lnSpc>
            <a:spcPts val="2000"/>
          </a:lnSpc>
          <a:spcBef>
            <a:spcPts val="400"/>
          </a:spcBef>
          <a:buClr>
            <a:schemeClr val="bg1"/>
          </a:buClr>
          <a:buFont typeface="DFB Sans Ofc" panose="020B0503030500020204"/>
          <a:buChar cha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tailEnd type="none" w="med" len="sm"/>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marL="180000" indent="-180000">
          <a:lnSpc>
            <a:spcPts val="2000"/>
          </a:lnSpc>
          <a:spcBef>
            <a:spcPts val="400"/>
          </a:spcBef>
          <a:buClr>
            <a:schemeClr val="accent2"/>
          </a:buClr>
          <a:buFont typeface="DFB Sans Ofc" panose="020B0503030500020204"/>
          <a:buChar char="›"/>
          <a:defRPr sz="1600" dirty="0" err="1" smtClean="0"/>
        </a:defPPr>
      </a:lstStyle>
    </a:txDef>
  </a:objectDefaults>
  <a:extraClrSchemeLst/>
  <a:custClrLst>
    <a:custClr name="DFB-Hellgrün 45%">
      <a:srgbClr val="9BDCC8"/>
    </a:custClr>
    <a:custClr name="DFB-Hellgrau">
      <a:srgbClr val="D2D2D2"/>
    </a:custClr>
    <a:custClr name="DFB-Blau">
      <a:srgbClr val="004187"/>
    </a:custClr>
    <a:custClr name="DFB-Hellblau">
      <a:srgbClr val="A5D2F0"/>
    </a:custClr>
  </a:custClrLst>
  <a:extLst>
    <a:ext uri="{05A4C25C-085E-4340-85A3-A5531E510DB2}">
      <thm15:themeFamily xmlns:thm15="http://schemas.microsoft.com/office/thememl/2012/main" name="DFB_template_scr03.potx" id="{BE1EBB8C-F8CF-47C0-BCF9-6B2328838857}" vid="{F59CA779-2FFB-4343-BBC4-EA132D08E674}"/>
    </a:ext>
  </a:extLst>
</a:theme>
</file>

<file path=ppt/theme/theme2.xml><?xml version="1.0" encoding="utf-8"?>
<a:theme xmlns:a="http://schemas.openxmlformats.org/drawingml/2006/main" name="Office">
  <a:themeElements>
    <a:clrScheme name="DFB final_2016">
      <a:dk1>
        <a:sysClr val="windowText" lastClr="000000"/>
      </a:dk1>
      <a:lt1>
        <a:sysClr val="window" lastClr="FFFFFF"/>
      </a:lt1>
      <a:dk2>
        <a:srgbClr val="000000"/>
      </a:dk2>
      <a:lt2>
        <a:srgbClr val="878787"/>
      </a:lt2>
      <a:accent1>
        <a:srgbClr val="00965A"/>
      </a:accent1>
      <a:accent2>
        <a:srgbClr val="20AE80"/>
      </a:accent2>
      <a:accent3>
        <a:srgbClr val="878787"/>
      </a:accent3>
      <a:accent4>
        <a:srgbClr val="000000"/>
      </a:accent4>
      <a:accent5>
        <a:srgbClr val="FFCC00"/>
      </a:accent5>
      <a:accent6>
        <a:srgbClr val="E60000"/>
      </a:accent6>
      <a:hlink>
        <a:srgbClr val="0000FF"/>
      </a:hlink>
      <a:folHlink>
        <a:srgbClr val="800080"/>
      </a:folHlink>
    </a:clrScheme>
    <a:fontScheme name="DFB final_2016">
      <a:majorFont>
        <a:latin typeface="DFB Sans Ofc"/>
        <a:ea typeface=""/>
        <a:cs typeface=""/>
      </a:majorFont>
      <a:minorFont>
        <a:latin typeface="DFB Sans O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DFB final_2016">
      <a:dk1>
        <a:sysClr val="windowText" lastClr="000000"/>
      </a:dk1>
      <a:lt1>
        <a:sysClr val="window" lastClr="FFFFFF"/>
      </a:lt1>
      <a:dk2>
        <a:srgbClr val="000000"/>
      </a:dk2>
      <a:lt2>
        <a:srgbClr val="878787"/>
      </a:lt2>
      <a:accent1>
        <a:srgbClr val="00965A"/>
      </a:accent1>
      <a:accent2>
        <a:srgbClr val="20AE80"/>
      </a:accent2>
      <a:accent3>
        <a:srgbClr val="878787"/>
      </a:accent3>
      <a:accent4>
        <a:srgbClr val="000000"/>
      </a:accent4>
      <a:accent5>
        <a:srgbClr val="FFCC00"/>
      </a:accent5>
      <a:accent6>
        <a:srgbClr val="E60000"/>
      </a:accent6>
      <a:hlink>
        <a:srgbClr val="0000FF"/>
      </a:hlink>
      <a:folHlink>
        <a:srgbClr val="800080"/>
      </a:folHlink>
    </a:clrScheme>
    <a:fontScheme name="DFB 2016">
      <a:majorFont>
        <a:latin typeface="DFB Sans Ofc"/>
        <a:ea typeface=""/>
        <a:cs typeface=""/>
      </a:majorFont>
      <a:minorFont>
        <a:latin typeface="DFB Sans O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545d02c-5215-4a5c-86fe-51cc58aa5021">
      <UserInfo>
        <DisplayName>Klein, Oliver</DisplayName>
        <AccountId>335</AccountId>
        <AccountType/>
      </UserInfo>
      <UserInfo>
        <DisplayName>Rohmann, Marius</DisplayName>
        <AccountId>1024</AccountId>
        <AccountType/>
      </UserInfo>
      <UserInfo>
        <DisplayName>Beck, Florian</DisplayName>
        <AccountId>219</AccountId>
        <AccountType/>
      </UserInfo>
    </SharedWithUsers>
    <TaxCatchAll xmlns="5545d02c-5215-4a5c-86fe-51cc58aa5021" xsi:nil="true"/>
    <lcf76f155ced4ddcb4097134ff3c332f xmlns="46aad628-6ef6-41bc-a78c-10cec5d52271">
      <Terms xmlns="http://schemas.microsoft.com/office/infopath/2007/PartnerControls"/>
    </lcf76f155ced4ddcb4097134ff3c332f>
    <MediaLengthInSeconds xmlns="46aad628-6ef6-41bc-a78c-10cec5d5227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08C5B032189114C8ECF31C5C0704244" ma:contentTypeVersion="18" ma:contentTypeDescription="Ein neues Dokument erstellen." ma:contentTypeScope="" ma:versionID="fa2b7813bfe3300bac3815836cff815c">
  <xsd:schema xmlns:xsd="http://www.w3.org/2001/XMLSchema" xmlns:xs="http://www.w3.org/2001/XMLSchema" xmlns:p="http://schemas.microsoft.com/office/2006/metadata/properties" xmlns:ns2="46aad628-6ef6-41bc-a78c-10cec5d52271" xmlns:ns3="5545d02c-5215-4a5c-86fe-51cc58aa5021" targetNamespace="http://schemas.microsoft.com/office/2006/metadata/properties" ma:root="true" ma:fieldsID="2156a3f1eb6104dcda7ad2586dbcd359" ns2:_="" ns3:_="">
    <xsd:import namespace="46aad628-6ef6-41bc-a78c-10cec5d52271"/>
    <xsd:import namespace="5545d02c-5215-4a5c-86fe-51cc58aa50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aad628-6ef6-41bc-a78c-10cec5d522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75156b30-f706-46d6-b2ab-34cd215136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45d02c-5215-4a5c-86fe-51cc58aa5021"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824a660a-2dc0-40b3-be96-d8ee0f13a209}" ma:internalName="TaxCatchAll" ma:showField="CatchAllData" ma:web="5545d02c-5215-4a5c-86fe-51cc58aa5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3E06E9-4241-4FB9-A49B-8D970421BE94}">
  <ds:schemaRefs>
    <ds:schemaRef ds:uri="http://schemas.microsoft.com/sharepoint/v3/contenttype/forms"/>
  </ds:schemaRefs>
</ds:datastoreItem>
</file>

<file path=customXml/itemProps2.xml><?xml version="1.0" encoding="utf-8"?>
<ds:datastoreItem xmlns:ds="http://schemas.openxmlformats.org/officeDocument/2006/customXml" ds:itemID="{45C29869-66EE-42A6-8298-12B195F0B583}">
  <ds:schemaRefs>
    <ds:schemaRef ds:uri="5545d02c-5215-4a5c-86fe-51cc58aa5021"/>
    <ds:schemaRef ds:uri="http://www.w3.org/XML/1998/namespace"/>
    <ds:schemaRef ds:uri="http://purl.org/dc/elements/1.1/"/>
    <ds:schemaRef ds:uri="46aad628-6ef6-41bc-a78c-10cec5d52271"/>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1D149A3-DCC1-41F2-9BA8-E42175597010}"/>
</file>

<file path=docProps/app.xml><?xml version="1.0" encoding="utf-8"?>
<Properties xmlns="http://schemas.openxmlformats.org/officeDocument/2006/extended-properties" xmlns:vt="http://schemas.openxmlformats.org/officeDocument/2006/docPropsVTypes">
  <Template>DFB_template</Template>
  <TotalTime>0</TotalTime>
  <Words>987</Words>
  <Application>Microsoft Office PowerPoint</Application>
  <PresentationFormat>Breitbild</PresentationFormat>
  <Paragraphs>151</Paragraphs>
  <Slides>18</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18</vt:i4>
      </vt:variant>
    </vt:vector>
  </HeadingPairs>
  <TitlesOfParts>
    <vt:vector size="21" baseType="lpstr">
      <vt:lpstr>Arial</vt:lpstr>
      <vt:lpstr>DFB Sans Ofc</vt:lpstr>
      <vt:lpstr>DFB</vt:lpstr>
      <vt:lpstr>DFB-STOPP-KONZEPT</vt:lpstr>
      <vt:lpstr>Agenda</vt:lpstr>
      <vt:lpstr>Einordnung Pilotprojekt</vt:lpstr>
      <vt:lpstr>Einordnung Pilotprojekt</vt:lpstr>
      <vt:lpstr>Das Pilot-Konzept</vt:lpstr>
      <vt:lpstr>Das Pilot-Konzept</vt:lpstr>
      <vt:lpstr>Wann wenden wir das Konzept an?</vt:lpstr>
      <vt:lpstr>Was passiert?</vt:lpstr>
      <vt:lpstr>Anwendungskriterien</vt:lpstr>
      <vt:lpstr>Was passiert während der Beruhigungspause?</vt:lpstr>
      <vt:lpstr>Was passiert im Anstosskreis?</vt:lpstr>
      <vt:lpstr>Textempfehlung für lautsprecherdurchsagen  – Sofern vorhanden – </vt:lpstr>
      <vt:lpstr>Textempfehlung für lautsprecherdurchsagen – Sofern vorhanden –</vt:lpstr>
      <vt:lpstr>Weitere Rahmenbedingungen</vt:lpstr>
      <vt:lpstr>Anwendungsbeispiele</vt:lpstr>
      <vt:lpstr>Anwendungsbeispiele</vt:lpstr>
      <vt:lpstr>Anwendungsbeispiele</vt:lpstr>
      <vt:lpstr>PowerPoint-Präsentation</vt:lpstr>
    </vt:vector>
  </TitlesOfParts>
  <Manager>Vorname Nachname</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Konzept „Abkühlphasen“</dc:title>
  <dc:subject>PowerPoint Vorlage</dc:subject>
  <dc:creator>Binstadt, Tim</dc:creator>
  <dc:description>Für die PowerPoint Version 2013 optimiert Vorlage.</dc:description>
  <cp:lastModifiedBy>Ina Butzlaff</cp:lastModifiedBy>
  <cp:revision>11</cp:revision>
  <dcterms:created xsi:type="dcterms:W3CDTF">2024-03-19T15:18:23Z</dcterms:created>
  <dcterms:modified xsi:type="dcterms:W3CDTF">2024-06-17T18:08:35Z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0x010100608C5B032189114C8ECF31C5C0704244</vt:lpwstr>
  </property>
  <property fmtid="{D5CDD505-2E9C-101B-9397-08002B2CF9AE}" pid="3" name="MediaServiceImageTags">
    <vt:lpwstr/>
  </property>
</Properties>
</file>