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678" r:id="rId6"/>
    <p:sldMasterId id="2147483693" r:id="rId7"/>
    <p:sldMasterId id="2147483704" r:id="rId8"/>
  </p:sldMasterIdLst>
  <p:notesMasterIdLst>
    <p:notesMasterId r:id="rId26"/>
  </p:notesMasterIdLst>
  <p:sldIdLst>
    <p:sldId id="256" r:id="rId9"/>
    <p:sldId id="260" r:id="rId10"/>
    <p:sldId id="261" r:id="rId11"/>
    <p:sldId id="262" r:id="rId12"/>
    <p:sldId id="263" r:id="rId13"/>
    <p:sldId id="275" r:id="rId14"/>
    <p:sldId id="276" r:id="rId15"/>
    <p:sldId id="278" r:id="rId16"/>
    <p:sldId id="295" r:id="rId17"/>
    <p:sldId id="279" r:id="rId18"/>
    <p:sldId id="296" r:id="rId19"/>
    <p:sldId id="297" r:id="rId20"/>
    <p:sldId id="298" r:id="rId21"/>
    <p:sldId id="299" r:id="rId22"/>
    <p:sldId id="363" r:id="rId23"/>
    <p:sldId id="364" r:id="rId24"/>
    <p:sldId id="365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4694"/>
  </p:normalViewPr>
  <p:slideViewPr>
    <p:cSldViewPr snapToGrid="0" snapToObjects="1">
      <p:cViewPr>
        <p:scale>
          <a:sx n="107" d="100"/>
          <a:sy n="107" d="100"/>
        </p:scale>
        <p:origin x="594" y="-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7B25E-D4AE-4772-B797-171611319791}" type="datetimeFigureOut">
              <a:rPr lang="de-DE" smtClean="0"/>
              <a:t>10.12.2025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96DA0-FF7E-45BA-B6FA-2B994F4B23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29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009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DFF1B-4416-3689-906E-FDC8BA628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710D3F4-4D02-28AC-31E0-773CA6405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DACE3F8-A0A2-CE18-1668-2F01D2085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D1E15B-ECAF-47E9-554D-8E52EE924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671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935BF-1C1A-4E05-3025-2EBF3576E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20E7DBE-E78A-B742-2675-E82FF0506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C791151-D5D8-DE5C-2CC6-A0BEF591E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754395-68CF-0D8B-8D9E-5C8786477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713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6B3FA-66A1-F6B8-DC30-8740E36F7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C812023-7A6B-19FE-65F8-782F7C07E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EE8E08-86B2-0913-0F82-BEA356B6A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764525-470D-A864-AB03-B47D13B68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706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60292-068F-680A-186E-43BE8F33D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DF7A73B-6808-8B98-6550-B9BCF8C56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CDFB711-46CB-8B5F-0861-FDC8E6D4C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2B7FF4-86B6-7A2C-AAAD-A22A77E1E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925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DBF06-09FC-F6FC-3397-18CD1ECA8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8F58746-0828-93BE-DBF4-F0AB2EBF8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A38E815-056B-A7CB-975C-81A742711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3A3717-E377-C554-281B-4799B986BD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17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A5FAF-5F45-4415-309F-023CB11A1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7CED7C6-F33C-B56E-ACFC-03471B30E4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5D9C6C1-2CAF-90DB-0491-842089AED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B20CFB-DF98-B4CB-3C56-9512570CF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49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E172B-CED4-B442-7887-735FD0944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AC0C52C-EC92-C932-6BC3-47AC2A646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657922F-99A1-3752-79D8-11558D291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419F7F-A73D-168E-C04F-A1EACCFCB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73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389FD-4E6D-721B-78A5-8A1AFC5C9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E21B0B7-92EA-86F4-8965-7302AE626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968CF36-ADD6-2D6F-258D-1A0D3E30C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CE2848-A369-E833-8EB3-E07D426C7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82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32E68-05FA-A3FF-06EE-99B0CF0F7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6F78C8-C6F4-DFF9-EE18-56D5DBCC4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45C2C87-E1B0-98B7-3913-59E639AEA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150927-F7DD-6601-692E-191B48BF7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44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2EB8F-55A3-2E4F-1B6E-921C39785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3EEAAEE-5782-D7A9-38A1-B5FB91D91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F0910C-5419-A5D3-6E5D-53A18AF8D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700064-BDA8-3915-0C6F-0639D7BD1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706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26894-BC2E-3497-3B74-DBAE04280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AEF05A6-7598-E34E-8159-59A4C182B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7D0E5DE-3093-3D26-D8D1-BA85A8B85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CFE0F8-C071-680C-694D-11852B63A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8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9366D-625B-D143-4029-D1B07D3FD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35900A0-68A4-AC2D-29D7-23FA06826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6BA6C5-64F4-B5EE-E6F8-8842698F8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3AEFFA-CAB8-0AD0-D299-0E576068E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149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65DB6-B727-4432-864D-8D17A5F7D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EDC677-571D-3D6A-6D8C-3E6CCEFA9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31D096-04B4-EB36-5905-CDE1BC52E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264916-4283-9A44-5554-BA77955E4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96DA0-FF7E-45BA-B6FA-2B994F4B238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94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0AC6564-A7B5-6F48-A014-FC1985C66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2544" y="1235002"/>
            <a:ext cx="5666911" cy="264455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FE60D46-B2B1-A942-A559-94F4BEFF6871}"/>
              </a:ext>
            </a:extLst>
          </p:cNvPr>
          <p:cNvSpPr txBox="1"/>
          <p:nvPr userDrawn="1"/>
        </p:nvSpPr>
        <p:spPr>
          <a:xfrm>
            <a:off x="2268977" y="4112611"/>
            <a:ext cx="7654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+mj-lt"/>
              </a:rPr>
              <a:t>HERZLICH WILLKOMMEN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AFB6B5-67A4-44A8-9699-7F029000D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723" y="4882053"/>
            <a:ext cx="7146552" cy="496282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Thema Schulung</a:t>
            </a:r>
          </a:p>
        </p:txBody>
      </p:sp>
    </p:spTree>
    <p:extLst>
      <p:ext uri="{BB962C8B-B14F-4D97-AF65-F5344CB8AC3E}">
        <p14:creationId xmlns:p14="http://schemas.microsoft.com/office/powerpoint/2010/main" val="23033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links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9577" y="1247436"/>
            <a:ext cx="4879487" cy="487014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577" y="469900"/>
            <a:ext cx="11012846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69227" y="1247437"/>
            <a:ext cx="5032221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F46BF3-C1A1-4DAB-B00C-B1DD3B9B05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8F00DE7B-E6CE-4070-B6C6-CC52FD0DFD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440173" y="6452963"/>
            <a:ext cx="2161275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68A5DA-14F9-4BE9-90B7-C9845719E9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F524695-EC16-4DD6-A595-93DCB7AAB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D641647-0BC7-416A-9A6D-DD84E886B72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423988"/>
            <a:ext cx="12192000" cy="54340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E5F5DFE-E842-338D-9C85-CA4AE238FE5D}"/>
              </a:ext>
            </a:extLst>
          </p:cNvPr>
          <p:cNvSpPr/>
          <p:nvPr userDrawn="1"/>
        </p:nvSpPr>
        <p:spPr>
          <a:xfrm>
            <a:off x="-2771" y="1282475"/>
            <a:ext cx="12192000" cy="1415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6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sammlun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2D638385-BB94-4494-8847-3B3FF5484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01143" y="3973285"/>
            <a:ext cx="4996543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AD02B64-0202-5748-BE37-5CBCF30FBA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385" y="2296885"/>
            <a:ext cx="3708894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D304CBE-DC40-496F-86A5-EB300EBE5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428EC7DB-4513-47B7-8BD4-A124660ABF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06721" y="2296883"/>
            <a:ext cx="3708894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6A3CD650-455D-47C9-BF0D-22CC54CAD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5057" y="2302570"/>
            <a:ext cx="3396343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A8696122-5F79-4244-B949-041309C6B5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7827" y="3135082"/>
            <a:ext cx="3393573" cy="555173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0607C0B4-FF19-4332-A52B-614700E018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6721" y="3130747"/>
            <a:ext cx="3170883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D1AF0062-FDA4-4A3D-B2E0-255D488932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623" y="3130747"/>
            <a:ext cx="3170883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3E54F7-31E4-4F38-88C5-D51DF908D2B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08B01D-1B81-401D-AA8F-CF5F505D019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491B969-9120-4C6E-AB54-3602D3309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0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0E96C5B-67C7-5B40-ACB3-37C947A40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9830" y="1213358"/>
            <a:ext cx="7292340" cy="340309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7C962A3-C398-4240-9621-2A20F3144A49}"/>
              </a:ext>
            </a:extLst>
          </p:cNvPr>
          <p:cNvSpPr txBox="1"/>
          <p:nvPr userDrawn="1"/>
        </p:nvSpPr>
        <p:spPr>
          <a:xfrm>
            <a:off x="3878450" y="4846320"/>
            <a:ext cx="443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HAMBURGER FUSSBALL-VERBAND</a:t>
            </a:r>
          </a:p>
        </p:txBody>
      </p:sp>
    </p:spTree>
    <p:extLst>
      <p:ext uri="{BB962C8B-B14F-4D97-AF65-F5344CB8AC3E}">
        <p14:creationId xmlns:p14="http://schemas.microsoft.com/office/powerpoint/2010/main" val="2297426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0AC6564-A7B5-6F48-A014-FC1985C66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4396" y="1235002"/>
            <a:ext cx="5666911" cy="264455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FE60D46-B2B1-A942-A559-94F4BEFF6871}"/>
              </a:ext>
            </a:extLst>
          </p:cNvPr>
          <p:cNvSpPr txBox="1"/>
          <p:nvPr userDrawn="1"/>
        </p:nvSpPr>
        <p:spPr>
          <a:xfrm>
            <a:off x="3694576" y="4123739"/>
            <a:ext cx="7654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+mj-lt"/>
              </a:rPr>
              <a:t>HERZLICH WILLKOMMEN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AFB6B5-67A4-44A8-9699-7F029000D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22" y="4889218"/>
            <a:ext cx="7146552" cy="496282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Thema Schulung</a:t>
            </a:r>
          </a:p>
        </p:txBody>
      </p:sp>
    </p:spTree>
    <p:extLst>
      <p:ext uri="{BB962C8B-B14F-4D97-AF65-F5344CB8AC3E}">
        <p14:creationId xmlns:p14="http://schemas.microsoft.com/office/powerpoint/2010/main" val="2782786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hema_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ACDA8A0-A73D-4659-A898-3189C72F0327}"/>
              </a:ext>
            </a:extLst>
          </p:cNvPr>
          <p:cNvSpPr txBox="1"/>
          <p:nvPr userDrawn="1"/>
        </p:nvSpPr>
        <p:spPr>
          <a:xfrm>
            <a:off x="175292" y="1626494"/>
            <a:ext cx="17303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  <a:latin typeface="+mj-lt"/>
              </a:rPr>
              <a:t>FOLGST DU UNS SCHON? </a:t>
            </a:r>
          </a:p>
        </p:txBody>
      </p:sp>
      <p:pic>
        <p:nvPicPr>
          <p:cNvPr id="9" name="Grafik 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7624928-0B6F-4B34-B615-5DE015172C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212" y="2774754"/>
            <a:ext cx="162545" cy="16254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491B4E4-20F2-48CD-84B7-A5183EA49E54}"/>
              </a:ext>
            </a:extLst>
          </p:cNvPr>
          <p:cNvSpPr txBox="1"/>
          <p:nvPr userDrawn="1"/>
        </p:nvSpPr>
        <p:spPr>
          <a:xfrm>
            <a:off x="467911" y="2941957"/>
            <a:ext cx="1145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@HamburgerFV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19B7C06-A8E3-4845-9E14-05D5E05B6C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6638" y="2042582"/>
            <a:ext cx="160191" cy="16037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8BDD935-4219-4356-8B8E-64357E7CEAC1}"/>
              </a:ext>
            </a:extLst>
          </p:cNvPr>
          <p:cNvSpPr txBox="1"/>
          <p:nvPr userDrawn="1"/>
        </p:nvSpPr>
        <p:spPr>
          <a:xfrm>
            <a:off x="37463" y="2202953"/>
            <a:ext cx="2006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@hamburger_fussball_verband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E267C68-F5FB-4C20-B67C-D3361C36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2407" r="22109"/>
          <a:stretch/>
        </p:blipFill>
        <p:spPr>
          <a:xfrm>
            <a:off x="961496" y="3518416"/>
            <a:ext cx="160334" cy="16254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AB89D71-3630-4037-9B2A-770A70CE119C}"/>
              </a:ext>
            </a:extLst>
          </p:cNvPr>
          <p:cNvSpPr txBox="1"/>
          <p:nvPr userDrawn="1"/>
        </p:nvSpPr>
        <p:spPr>
          <a:xfrm>
            <a:off x="467910" y="3680961"/>
            <a:ext cx="1145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@HamburgerFV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46AE009-7F8B-4AE7-A0C0-83FB9E77CB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496" y="4256878"/>
            <a:ext cx="163087" cy="16308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176C46A5-D37D-47A9-9B91-35EBE37E40B3}"/>
              </a:ext>
            </a:extLst>
          </p:cNvPr>
          <p:cNvSpPr txBox="1"/>
          <p:nvPr userDrawn="1"/>
        </p:nvSpPr>
        <p:spPr>
          <a:xfrm>
            <a:off x="-117436" y="4419965"/>
            <a:ext cx="2318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@Hamburger Fußball-Verband e.V.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0FE8667-AC4B-4D07-BBC8-7432291BE3F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9727" y="4982348"/>
            <a:ext cx="233064" cy="16123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A415756-DA0C-427F-B592-599208E30921}"/>
              </a:ext>
            </a:extLst>
          </p:cNvPr>
          <p:cNvSpPr txBox="1"/>
          <p:nvPr userDrawn="1"/>
        </p:nvSpPr>
        <p:spPr>
          <a:xfrm>
            <a:off x="467912" y="5143581"/>
            <a:ext cx="1145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@HamburgerFV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D81FE50-78C5-39B9-1322-66AFF4A9C3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34396" y="1235002"/>
            <a:ext cx="5666911" cy="26445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7AFA6E3-A143-E5F2-A260-3BB2BC4CEBE3}"/>
              </a:ext>
            </a:extLst>
          </p:cNvPr>
          <p:cNvSpPr txBox="1"/>
          <p:nvPr userDrawn="1"/>
        </p:nvSpPr>
        <p:spPr>
          <a:xfrm>
            <a:off x="3694576" y="4123739"/>
            <a:ext cx="7654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+mj-lt"/>
              </a:rPr>
              <a:t>HERZLICH WILLKOMMEN</a:t>
            </a: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CE6C6FC8-CEA9-B602-5556-F694AD1AA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22" y="4889218"/>
            <a:ext cx="7146552" cy="496282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Thema Schulung</a:t>
            </a:r>
          </a:p>
        </p:txBody>
      </p:sp>
    </p:spTree>
    <p:extLst>
      <p:ext uri="{BB962C8B-B14F-4D97-AF65-F5344CB8AC3E}">
        <p14:creationId xmlns:p14="http://schemas.microsoft.com/office/powerpoint/2010/main" val="182856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5F75426-63B8-0240-BB1B-C45C4CDCB8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4865" y="1171852"/>
            <a:ext cx="9107663" cy="52577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 sz="1800">
                <a:latin typeface="+mn-lt"/>
              </a:defRPr>
            </a:lvl1pPr>
            <a:lvl2pPr marL="800100" indent="-342900">
              <a:buClr>
                <a:schemeClr val="bg2"/>
              </a:buClr>
              <a:buFont typeface="+mj-lt"/>
              <a:buAutoNum type="arabicPeriod"/>
              <a:defRPr sz="1600">
                <a:latin typeface="+mn-lt"/>
              </a:defRPr>
            </a:lvl2pPr>
            <a:lvl3pPr marL="1257300" indent="-342900"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3pPr>
            <a:lvl4pPr>
              <a:buClr>
                <a:schemeClr val="bg2"/>
              </a:buClr>
              <a:buFont typeface="+mj-lt"/>
              <a:buAutoNum type="arabicPeriod"/>
              <a:defRPr sz="1200">
                <a:latin typeface="+mj-lt"/>
              </a:defRPr>
            </a:lvl4pPr>
            <a:lvl5pPr>
              <a:buClr>
                <a:schemeClr val="bg2"/>
              </a:buClr>
              <a:buFont typeface="+mj-lt"/>
              <a:buAutoNum type="arabicPeriod"/>
              <a:defRPr sz="1200">
                <a:latin typeface="+mj-lt"/>
              </a:defRPr>
            </a:lvl5pPr>
          </a:lstStyle>
          <a:p>
            <a:r>
              <a:rPr lang="de-DE" dirty="0"/>
              <a:t>Definition</a:t>
            </a:r>
          </a:p>
          <a:p>
            <a:pPr lvl="1"/>
            <a:r>
              <a:rPr lang="de-DE" dirty="0"/>
              <a:t>Unterpunkt</a:t>
            </a:r>
          </a:p>
          <a:p>
            <a:pPr lvl="0"/>
            <a:r>
              <a:rPr lang="de-DE" dirty="0"/>
              <a:t>Definition</a:t>
            </a:r>
          </a:p>
          <a:p>
            <a:pPr lvl="1"/>
            <a:r>
              <a:rPr lang="de-DE" dirty="0"/>
              <a:t>Unterpunkt</a:t>
            </a:r>
          </a:p>
          <a:p>
            <a:pPr lvl="2"/>
            <a:r>
              <a:rPr lang="de-DE" dirty="0"/>
              <a:t>Unterpunkt</a:t>
            </a:r>
          </a:p>
          <a:p>
            <a:pPr lvl="3"/>
            <a:r>
              <a:rPr lang="de-DE" dirty="0"/>
              <a:t>Unterpunkt</a:t>
            </a:r>
          </a:p>
          <a:p>
            <a:pPr lvl="4"/>
            <a:r>
              <a:rPr lang="de-DE" dirty="0"/>
              <a:t>Unterpunkt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141ADB04-3ADB-4655-90D2-889EA85F8E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4864" y="415827"/>
            <a:ext cx="9107663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INDEX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3A4EC1-4092-4FD3-BCAC-8CFEF2FD69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2BBB95-3520-4D86-9F8A-36CB524A85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FFEBCDC5-DCFE-D830-945C-0584E6ADC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26" r="24102"/>
          <a:stretch/>
        </p:blipFill>
        <p:spPr>
          <a:xfrm>
            <a:off x="289893" y="2729825"/>
            <a:ext cx="1545336" cy="13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50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6">
            <a:extLst>
              <a:ext uri="{FF2B5EF4-FFF2-40B4-BE49-F238E27FC236}">
                <a16:creationId xmlns:a16="http://schemas.microsoft.com/office/drawing/2014/main" id="{DF7EFFB9-B1CE-463B-A245-ED85692122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6311" y="418329"/>
            <a:ext cx="9100569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0D9AFF4-4171-49AB-99C9-86B48C513C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96311" y="1179576"/>
            <a:ext cx="9100570" cy="52499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7A33AA-59A7-4566-8014-22940790BD9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324F2E-A7AE-4E13-A4A6-B4137B4D86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7CD688F4-A069-139F-554F-D164647704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26" r="24102"/>
          <a:stretch/>
        </p:blipFill>
        <p:spPr>
          <a:xfrm>
            <a:off x="289893" y="2729825"/>
            <a:ext cx="1545336" cy="13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50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3E34EF3-8553-4459-875B-8E0F639D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7167" y="418329"/>
            <a:ext cx="9109713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4FE36-2B02-428F-8854-12781CA96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87168" y="1170432"/>
            <a:ext cx="4389120" cy="52591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549C2ED-17BB-4271-A429-7D23BFF5B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02286" y="1170432"/>
            <a:ext cx="4389120" cy="52591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38E199-DE1C-4719-8D4B-ED026D16850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6CBF01-7D64-4388-A721-4038B5DF5E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9280A42D-4C5A-24B1-CBF9-ED1622C87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26" r="24102"/>
          <a:stretch/>
        </p:blipFill>
        <p:spPr>
          <a:xfrm>
            <a:off x="289893" y="2729825"/>
            <a:ext cx="1545336" cy="13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80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3E34EF3-8553-4459-875B-8E0F639D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4625" y="469900"/>
            <a:ext cx="9102256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4FE36-2B02-428F-8854-12781CA96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9867" y="1836738"/>
            <a:ext cx="4426959" cy="45928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549C2ED-17BB-4271-A429-7D23BFF5B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64447" y="1836739"/>
            <a:ext cx="4426959" cy="45928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85AD133-3BA1-440A-AD79-3D25FFA995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624" y="1247437"/>
            <a:ext cx="4412201" cy="4357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VERGLEICHSTITEL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6E727813-4E37-4B35-ADC5-39A058250B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4447" y="1247436"/>
            <a:ext cx="4442583" cy="4357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VERGLEICHSTITEL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52FE9F-7263-4207-B742-C79441F9EB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06D100-5082-4E51-995E-CAC0E2278A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3107A139-28FB-6665-6CEA-1BF29550F0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26" r="24102"/>
          <a:stretch/>
        </p:blipFill>
        <p:spPr>
          <a:xfrm>
            <a:off x="289893" y="2729825"/>
            <a:ext cx="1545336" cy="13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8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hema_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0AC6564-A7B5-6F48-A014-FC1985C66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2544" y="1235002"/>
            <a:ext cx="5666911" cy="264455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FE60D46-B2B1-A942-A559-94F4BEFF6871}"/>
              </a:ext>
            </a:extLst>
          </p:cNvPr>
          <p:cNvSpPr txBox="1"/>
          <p:nvPr userDrawn="1"/>
        </p:nvSpPr>
        <p:spPr>
          <a:xfrm>
            <a:off x="2232833" y="4112611"/>
            <a:ext cx="769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+mj-lt"/>
              </a:rPr>
              <a:t>HERZLICH WILLKOMMEN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AFB6B5-67A4-44A8-9699-7F029000D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723" y="4882053"/>
            <a:ext cx="7146552" cy="496282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THEMA SCHULUNG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ACDA8A0-A73D-4659-A898-3189C72F0327}"/>
              </a:ext>
            </a:extLst>
          </p:cNvPr>
          <p:cNvSpPr txBox="1"/>
          <p:nvPr userDrawn="1"/>
        </p:nvSpPr>
        <p:spPr>
          <a:xfrm>
            <a:off x="560722" y="115146"/>
            <a:ext cx="1774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+mj-lt"/>
              </a:rPr>
              <a:t>FOLGST DU UNS SCHON? </a:t>
            </a:r>
          </a:p>
        </p:txBody>
      </p:sp>
      <p:pic>
        <p:nvPicPr>
          <p:cNvPr id="9" name="Grafik 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7624928-0B6F-4B34-B615-5DE015172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2888" y="149290"/>
            <a:ext cx="162545" cy="16254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491B4E4-20F2-48CD-84B7-A5183EA49E54}"/>
              </a:ext>
            </a:extLst>
          </p:cNvPr>
          <p:cNvSpPr txBox="1"/>
          <p:nvPr userDrawn="1"/>
        </p:nvSpPr>
        <p:spPr>
          <a:xfrm>
            <a:off x="4936457" y="111190"/>
            <a:ext cx="1145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@HamburgerFV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19B7C06-A8E3-4845-9E14-05D5E05B6C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7693" y="156119"/>
            <a:ext cx="160191" cy="16037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8BDD935-4219-4356-8B8E-64357E7CEAC1}"/>
              </a:ext>
            </a:extLst>
          </p:cNvPr>
          <p:cNvSpPr txBox="1"/>
          <p:nvPr userDrawn="1"/>
        </p:nvSpPr>
        <p:spPr>
          <a:xfrm>
            <a:off x="2628819" y="115983"/>
            <a:ext cx="2006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@hamburger_fussball_verband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E267C68-F5FB-4C20-B67C-D3361C36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407" r="22109"/>
          <a:stretch/>
        </p:blipFill>
        <p:spPr>
          <a:xfrm>
            <a:off x="6264200" y="158804"/>
            <a:ext cx="160334" cy="16254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AB89D71-3630-4037-9B2A-770A70CE119C}"/>
              </a:ext>
            </a:extLst>
          </p:cNvPr>
          <p:cNvSpPr txBox="1"/>
          <p:nvPr userDrawn="1"/>
        </p:nvSpPr>
        <p:spPr>
          <a:xfrm>
            <a:off x="6383203" y="124119"/>
            <a:ext cx="1145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@HamburgerFV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46AE009-7F8B-4AE7-A0C0-83FB9E77CBC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15711" y="158262"/>
            <a:ext cx="163087" cy="16308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176C46A5-D37D-47A9-9B91-35EBE37E40B3}"/>
              </a:ext>
            </a:extLst>
          </p:cNvPr>
          <p:cNvSpPr txBox="1"/>
          <p:nvPr userDrawn="1"/>
        </p:nvSpPr>
        <p:spPr>
          <a:xfrm>
            <a:off x="7829949" y="122396"/>
            <a:ext cx="2318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 Fußball-Verband e.V.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0FE8667-AC4B-4D07-BBC8-7432291BE3F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36880" y="159753"/>
            <a:ext cx="233064" cy="16123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A415756-DA0C-427F-B592-599208E30921}"/>
              </a:ext>
            </a:extLst>
          </p:cNvPr>
          <p:cNvSpPr txBox="1"/>
          <p:nvPr userDrawn="1"/>
        </p:nvSpPr>
        <p:spPr>
          <a:xfrm>
            <a:off x="10524912" y="115704"/>
            <a:ext cx="1145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@HamburgerFV</a:t>
            </a:r>
          </a:p>
        </p:txBody>
      </p:sp>
    </p:spTree>
    <p:extLst>
      <p:ext uri="{BB962C8B-B14F-4D97-AF65-F5344CB8AC3E}">
        <p14:creationId xmlns:p14="http://schemas.microsoft.com/office/powerpoint/2010/main" val="3269089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5373278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 cap="sq">
            <a:solidFill>
              <a:schemeClr val="tx2"/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6098" y="368581"/>
            <a:ext cx="5959149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26098" y="1187777"/>
            <a:ext cx="5959150" cy="53016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4099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18722" y="3"/>
            <a:ext cx="5373278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 cap="sq">
            <a:solidFill>
              <a:schemeClr val="tx2"/>
            </a:solidFill>
            <a:miter lim="800000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71DAEBD-D6EB-98D4-5ADB-7D3894BC1A37}"/>
              </a:ext>
            </a:extLst>
          </p:cNvPr>
          <p:cNvSpPr/>
          <p:nvPr userDrawn="1"/>
        </p:nvSpPr>
        <p:spPr>
          <a:xfrm>
            <a:off x="-1" y="1"/>
            <a:ext cx="2158739" cy="69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752" y="435966"/>
            <a:ext cx="5959149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6752" y="1187776"/>
            <a:ext cx="5959150" cy="5354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38313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1252" y="1247437"/>
            <a:ext cx="4421172" cy="5182118"/>
          </a:xfrm>
          <a:prstGeom prst="rect">
            <a:avLst/>
          </a:prstGeom>
          <a:blipFill>
            <a:blip r:embed="rId2"/>
            <a:stretch>
              <a:fillRect l="-10664" t="-4" r="-677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88675" y="418329"/>
            <a:ext cx="9113747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88675" y="1247436"/>
            <a:ext cx="4421172" cy="5182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F46BF3-C1A1-4DAB-B00C-B1DD3B9B05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302267-195E-756E-7BE5-EDE873F3E9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7318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B1DF3175-0AD7-2E7B-29AE-37835AB02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4326" r="24102"/>
          <a:stretch/>
        </p:blipFill>
        <p:spPr>
          <a:xfrm>
            <a:off x="289893" y="2729825"/>
            <a:ext cx="1545336" cy="13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72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links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8103" y="418329"/>
            <a:ext cx="9104320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80276" y="1247436"/>
            <a:ext cx="4421172" cy="51821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F46BF3-C1A1-4DAB-B00C-B1DD3B9B05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938CC0C5-6F73-875F-D30E-F8CDEF6795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8103" y="1247437"/>
            <a:ext cx="4421172" cy="5182118"/>
          </a:xfrm>
          <a:prstGeom prst="rect">
            <a:avLst/>
          </a:prstGeom>
          <a:blipFill>
            <a:blip r:embed="rId2"/>
            <a:stretch>
              <a:fillRect l="-10664" t="-4" r="-677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12498B81-FCE4-2F4F-3C05-D531707EC3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7318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9A9A82B3-357A-0676-F996-5D82DF601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4326" r="24102"/>
          <a:stretch/>
        </p:blipFill>
        <p:spPr>
          <a:xfrm>
            <a:off x="289893" y="2729825"/>
            <a:ext cx="1545336" cy="13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21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F524695-EC16-4DD6-A595-93DCB7AAB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8103" y="418329"/>
            <a:ext cx="9098778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D641647-0BC7-416A-9A6D-DD84E886B72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83324" y="1187777"/>
            <a:ext cx="10108676" cy="5670223"/>
          </a:xfrm>
          <a:prstGeom prst="rect">
            <a:avLst/>
          </a:prstGeom>
          <a:blipFill>
            <a:blip r:embed="rId2"/>
            <a:stretch>
              <a:fillRect l="-20609" r="-5243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Datumsplatzhalter 1">
            <a:extLst>
              <a:ext uri="{FF2B5EF4-FFF2-40B4-BE49-F238E27FC236}">
                <a16:creationId xmlns:a16="http://schemas.microsoft.com/office/drawing/2014/main" id="{F5D8D310-BFDA-8927-5586-5B792EB1E8E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43849" y="164329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163740-E529-A4E2-A18B-30F5B4517C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7318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20F717EE-3D74-82DA-98A8-5F5A1BDF01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4326" r="24102"/>
          <a:stretch/>
        </p:blipFill>
        <p:spPr>
          <a:xfrm>
            <a:off x="289893" y="2729825"/>
            <a:ext cx="1545336" cy="13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32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sammlun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2D638385-BB94-4494-8847-3B3FF5484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88780" y="4136538"/>
            <a:ext cx="4996543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AD02B64-0202-5748-BE37-5CBCF30FBA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96846" y="2460138"/>
            <a:ext cx="2772218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D304CBE-DC40-496F-86A5-EB300EBE5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7064" y="421697"/>
            <a:ext cx="9108205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428EC7DB-4513-47B7-8BD4-A124660ABF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37" y="2460136"/>
            <a:ext cx="2772217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6A3CD650-455D-47C9-BF0D-22CC54CAD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00942" y="2459876"/>
            <a:ext cx="2772218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A8696122-5F79-4244-B949-041309C6B5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6968" y="3311838"/>
            <a:ext cx="3393573" cy="555173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0607C0B4-FF19-4332-A52B-614700E018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69501" y="3311841"/>
            <a:ext cx="3393573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3E54F7-31E4-4F38-88C5-D51DF908D2B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08B01D-1B81-401D-AA8F-CF5F505D019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7E7217B3-06DC-B610-B6C5-0590F5494D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26" r="24102"/>
          <a:stretch/>
        </p:blipFill>
        <p:spPr>
          <a:xfrm>
            <a:off x="289893" y="2729825"/>
            <a:ext cx="1545336" cy="13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38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0E96C5B-67C7-5B40-ACB3-37C947A40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8450" y="1213358"/>
            <a:ext cx="7292340" cy="340309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7C962A3-C398-4240-9621-2A20F3144A49}"/>
              </a:ext>
            </a:extLst>
          </p:cNvPr>
          <p:cNvSpPr txBox="1"/>
          <p:nvPr userDrawn="1"/>
        </p:nvSpPr>
        <p:spPr>
          <a:xfrm>
            <a:off x="5307070" y="4761478"/>
            <a:ext cx="443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HAMBURGER FUSSBALL-VERBAND</a:t>
            </a:r>
          </a:p>
        </p:txBody>
      </p:sp>
    </p:spTree>
    <p:extLst>
      <p:ext uri="{BB962C8B-B14F-4D97-AF65-F5344CB8AC3E}">
        <p14:creationId xmlns:p14="http://schemas.microsoft.com/office/powerpoint/2010/main" val="153637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FE60D46-B2B1-A942-A559-94F4BEFF6871}"/>
              </a:ext>
            </a:extLst>
          </p:cNvPr>
          <p:cNvSpPr txBox="1"/>
          <p:nvPr userDrawn="1"/>
        </p:nvSpPr>
        <p:spPr>
          <a:xfrm>
            <a:off x="3694576" y="2866204"/>
            <a:ext cx="7654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+mj-lt"/>
              </a:rPr>
              <a:t>HERZLICH WILLKOMMEN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AFB6B5-67A4-44A8-9699-7F029000D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22" y="3631683"/>
            <a:ext cx="7146552" cy="496282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Thema Schulung</a:t>
            </a:r>
          </a:p>
        </p:txBody>
      </p:sp>
      <p:pic>
        <p:nvPicPr>
          <p:cNvPr id="2" name="Grafik 1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44E641EF-37B3-1856-B9AC-FC85E0889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26" r="24102"/>
          <a:stretch/>
        </p:blipFill>
        <p:spPr>
          <a:xfrm>
            <a:off x="414780" y="2547484"/>
            <a:ext cx="1948351" cy="17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84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5F75426-63B8-0240-BB1B-C45C4CDCB8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4540" y="413932"/>
            <a:ext cx="8387988" cy="6015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 sz="1800">
                <a:latin typeface="+mn-lt"/>
              </a:defRPr>
            </a:lvl1pPr>
            <a:lvl2pPr marL="800100" indent="-342900">
              <a:buClr>
                <a:schemeClr val="bg2"/>
              </a:buClr>
              <a:buFont typeface="+mj-lt"/>
              <a:buAutoNum type="arabicPeriod"/>
              <a:defRPr sz="1600">
                <a:latin typeface="+mn-lt"/>
              </a:defRPr>
            </a:lvl2pPr>
            <a:lvl3pPr marL="1257300" indent="-342900"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3pPr>
            <a:lvl4pPr>
              <a:buClr>
                <a:schemeClr val="bg2"/>
              </a:buClr>
              <a:buFont typeface="+mj-lt"/>
              <a:buAutoNum type="arabicPeriod"/>
              <a:defRPr sz="1200">
                <a:latin typeface="+mj-lt"/>
              </a:defRPr>
            </a:lvl4pPr>
            <a:lvl5pPr>
              <a:buClr>
                <a:schemeClr val="bg2"/>
              </a:buClr>
              <a:buFont typeface="+mj-lt"/>
              <a:buAutoNum type="arabicPeriod"/>
              <a:defRPr sz="1200">
                <a:latin typeface="+mj-lt"/>
              </a:defRPr>
            </a:lvl5pPr>
          </a:lstStyle>
          <a:p>
            <a:r>
              <a:rPr lang="de-DE" dirty="0"/>
              <a:t>Definition</a:t>
            </a:r>
          </a:p>
          <a:p>
            <a:pPr lvl="1"/>
            <a:r>
              <a:rPr lang="de-DE" dirty="0"/>
              <a:t>Unterpunkt</a:t>
            </a:r>
          </a:p>
          <a:p>
            <a:pPr lvl="0"/>
            <a:r>
              <a:rPr lang="de-DE" dirty="0"/>
              <a:t>Definition</a:t>
            </a:r>
          </a:p>
          <a:p>
            <a:pPr lvl="1"/>
            <a:r>
              <a:rPr lang="de-DE" dirty="0"/>
              <a:t>Unterpunkt</a:t>
            </a:r>
          </a:p>
          <a:p>
            <a:pPr lvl="2"/>
            <a:r>
              <a:rPr lang="de-DE" dirty="0"/>
              <a:t>Unterpunkt</a:t>
            </a:r>
          </a:p>
          <a:p>
            <a:pPr lvl="3"/>
            <a:r>
              <a:rPr lang="de-DE" dirty="0"/>
              <a:t>Unterpunkt</a:t>
            </a:r>
          </a:p>
          <a:p>
            <a:pPr lvl="4"/>
            <a:r>
              <a:rPr lang="de-DE" dirty="0"/>
              <a:t>Unterpunkt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141ADB04-3ADB-4655-90D2-889EA85F8E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INDEX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3A4EC1-4092-4FD3-BCAC-8CFEF2FD693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2BBB95-3520-4D86-9F8A-36CB524A85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FFEBCDC5-DCFE-D830-945C-0584E6ADC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26" r="24102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72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0D9AFF4-4171-49AB-99C9-86B48C513C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05113" y="413608"/>
            <a:ext cx="8391768" cy="6015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635664BB-683D-A40F-C661-FF2A60BF99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2AAE2562-5BE3-069E-A074-6769BE3AA3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5E11C075-0BAE-A098-2CC8-82B48E8EB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26" r="24102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FE7DBA7C-DC23-DBAC-5F60-EB7CAAA33C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</p:spTree>
    <p:extLst>
      <p:ext uri="{BB962C8B-B14F-4D97-AF65-F5344CB8AC3E}">
        <p14:creationId xmlns:p14="http://schemas.microsoft.com/office/powerpoint/2010/main" val="207670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B489303-5F47-9B49-A93E-8422B2525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5F75426-63B8-0240-BB1B-C45C4CDCB8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7413" y="635085"/>
            <a:ext cx="5285115" cy="54824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 sz="1800">
                <a:latin typeface="+mn-lt"/>
              </a:defRPr>
            </a:lvl1pPr>
            <a:lvl2pPr marL="800100" indent="-342900">
              <a:buClr>
                <a:schemeClr val="bg2"/>
              </a:buClr>
              <a:buFont typeface="+mj-lt"/>
              <a:buAutoNum type="arabicPeriod"/>
              <a:defRPr sz="1600">
                <a:latin typeface="+mn-lt"/>
              </a:defRPr>
            </a:lvl2pPr>
            <a:lvl3pPr marL="1257300" indent="-342900"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3pPr>
            <a:lvl4pPr>
              <a:buClr>
                <a:schemeClr val="bg2"/>
              </a:buClr>
              <a:buFont typeface="+mj-lt"/>
              <a:buAutoNum type="arabicPeriod"/>
              <a:defRPr sz="1200">
                <a:latin typeface="+mj-lt"/>
              </a:defRPr>
            </a:lvl4pPr>
            <a:lvl5pPr>
              <a:buClr>
                <a:schemeClr val="bg2"/>
              </a:buClr>
              <a:buFont typeface="+mj-lt"/>
              <a:buAutoNum type="arabicPeriod"/>
              <a:defRPr sz="1200">
                <a:latin typeface="+mj-lt"/>
              </a:defRPr>
            </a:lvl5pPr>
          </a:lstStyle>
          <a:p>
            <a:r>
              <a:rPr lang="de-DE" dirty="0"/>
              <a:t>Definition</a:t>
            </a:r>
          </a:p>
          <a:p>
            <a:pPr lvl="1"/>
            <a:r>
              <a:rPr lang="de-DE" dirty="0"/>
              <a:t>Unterpunkt</a:t>
            </a:r>
          </a:p>
          <a:p>
            <a:pPr lvl="0"/>
            <a:r>
              <a:rPr lang="de-DE" dirty="0"/>
              <a:t>Definition</a:t>
            </a:r>
          </a:p>
          <a:p>
            <a:pPr lvl="1"/>
            <a:r>
              <a:rPr lang="de-DE" dirty="0"/>
              <a:t>Unterpunkt</a:t>
            </a:r>
          </a:p>
          <a:p>
            <a:pPr lvl="2"/>
            <a:r>
              <a:rPr lang="de-DE" dirty="0"/>
              <a:t>Unterpunkt</a:t>
            </a:r>
          </a:p>
          <a:p>
            <a:pPr lvl="3"/>
            <a:r>
              <a:rPr lang="de-DE" dirty="0"/>
              <a:t>Unterpunkt</a:t>
            </a:r>
          </a:p>
          <a:p>
            <a:pPr lvl="4"/>
            <a:r>
              <a:rPr lang="de-DE" dirty="0"/>
              <a:t>Unterpunkt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141ADB04-3ADB-4655-90D2-889EA85F8E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9746" y="3064363"/>
            <a:ext cx="4604843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INDEX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3A4EC1-4092-4FD3-BCAC-8CFEF2FD69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2BBB95-3520-4D86-9F8A-36CB524A85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017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4FE36-2B02-428F-8854-12781CA96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14539" y="413608"/>
            <a:ext cx="4045607" cy="6015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549C2ED-17BB-4271-A429-7D23BFF5B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45798" y="413608"/>
            <a:ext cx="4045608" cy="6015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1C132C71-73C8-DFEF-0F29-6E2A11B14D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8E5FAED9-459C-2B44-DB5E-D730703A86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6F975095-B21D-0DF3-D4A4-6A903329D0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26" r="24102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B059B131-5C9D-6B10-D53D-13C7F04524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</p:spTree>
    <p:extLst>
      <p:ext uri="{BB962C8B-B14F-4D97-AF65-F5344CB8AC3E}">
        <p14:creationId xmlns:p14="http://schemas.microsoft.com/office/powerpoint/2010/main" val="1974119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4FE36-2B02-428F-8854-12781CA96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1589" y="1018096"/>
            <a:ext cx="4065007" cy="5411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549C2ED-17BB-4271-A429-7D23BFF5B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42022" y="1018095"/>
            <a:ext cx="4065007" cy="5411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85AD133-3BA1-440A-AD79-3D25FFA995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1589" y="432684"/>
            <a:ext cx="4065007" cy="4357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VERGLEICHSTITEL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6E727813-4E37-4B35-ADC5-39A058250B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2023" y="413608"/>
            <a:ext cx="4065007" cy="4357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VERGLEICHSTITEL</a:t>
            </a:r>
          </a:p>
        </p:txBody>
      </p:sp>
      <p:sp>
        <p:nvSpPr>
          <p:cNvPr id="13" name="Datumsplatzhalter 1">
            <a:extLst>
              <a:ext uri="{FF2B5EF4-FFF2-40B4-BE49-F238E27FC236}">
                <a16:creationId xmlns:a16="http://schemas.microsoft.com/office/drawing/2014/main" id="{5DE9B152-4A58-5A48-60D1-D24AF9210AE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4" name="Foliennummernplatzhalter 2">
            <a:extLst>
              <a:ext uri="{FF2B5EF4-FFF2-40B4-BE49-F238E27FC236}">
                <a16:creationId xmlns:a16="http://schemas.microsoft.com/office/drawing/2014/main" id="{F60C6B2D-694F-5D6A-F55C-D699CA1FF1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1248F509-66C6-49B0-FF50-57609D5F0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26" r="24102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54B58159-ED2B-E980-92F3-A5689EB5C9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</p:spTree>
    <p:extLst>
      <p:ext uri="{BB962C8B-B14F-4D97-AF65-F5344CB8AC3E}">
        <p14:creationId xmlns:p14="http://schemas.microsoft.com/office/powerpoint/2010/main" val="3574277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69724" y="413608"/>
            <a:ext cx="4028586" cy="6015947"/>
          </a:xfrm>
          <a:prstGeom prst="rect">
            <a:avLst/>
          </a:prstGeom>
          <a:blipFill>
            <a:blip r:embed="rId2"/>
            <a:stretch>
              <a:fillRect l="-28470" r="-2100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05113" y="413608"/>
            <a:ext cx="4028586" cy="60159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E55EE031-38B7-11C7-C53B-B955E187562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FC45DC4D-FC28-57BE-C716-8C9123EA65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5C48EB60-0626-B206-4E75-4BC2A41F9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4326" r="24102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D0472EC-8D4C-5FEB-86D7-D8523C1A02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</p:spTree>
    <p:extLst>
      <p:ext uri="{BB962C8B-B14F-4D97-AF65-F5344CB8AC3E}">
        <p14:creationId xmlns:p14="http://schemas.microsoft.com/office/powerpoint/2010/main" val="3043574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links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472096-2460-D9D6-E921-82C3FF4748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05113" y="413607"/>
            <a:ext cx="4028586" cy="6015947"/>
          </a:xfrm>
          <a:prstGeom prst="rect">
            <a:avLst/>
          </a:prstGeom>
          <a:blipFill>
            <a:blip r:embed="rId2"/>
            <a:stretch>
              <a:fillRect l="-28470" r="-2100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F2568C7-74F8-0602-206F-D299418C4C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69724" y="413609"/>
            <a:ext cx="4028586" cy="60159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E55EE031-38B7-11C7-C53B-B955E187562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FC45DC4D-FC28-57BE-C716-8C9123EA65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5C48EB60-0626-B206-4E75-4BC2A41F9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4326" r="24102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D0472EC-8D4C-5FEB-86D7-D8523C1A02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</p:spTree>
    <p:extLst>
      <p:ext uri="{BB962C8B-B14F-4D97-AF65-F5344CB8AC3E}">
        <p14:creationId xmlns:p14="http://schemas.microsoft.com/office/powerpoint/2010/main" val="3235555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D641647-0BC7-416A-9A6D-DD84E886B72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28040" y="1"/>
            <a:ext cx="9363959" cy="6858000"/>
          </a:xfrm>
          <a:prstGeom prst="rect">
            <a:avLst/>
          </a:prstGeom>
          <a:blipFill>
            <a:blip r:embed="rId2"/>
            <a:stretch>
              <a:fillRect l="-58662" r="-565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5B5840F8-9124-9F55-F083-129F8B4F564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A0301133-A6E3-D5A5-EF7E-C1B1228BD5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5815E74A-7FEB-7C67-5A3F-C4FD03DCF9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4326" r="24102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77D78E61-44C8-F7D2-ABDC-5AE4294C63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</p:spTree>
    <p:extLst>
      <p:ext uri="{BB962C8B-B14F-4D97-AF65-F5344CB8AC3E}">
        <p14:creationId xmlns:p14="http://schemas.microsoft.com/office/powerpoint/2010/main" val="1178735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sammlun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2D638385-BB94-4494-8847-3B3FF5484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56425" y="4710656"/>
            <a:ext cx="4996543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AD02B64-0202-5748-BE37-5CBCF30FBA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4491" y="3034256"/>
            <a:ext cx="2772218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428EC7DB-4513-47B7-8BD4-A124660ABF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2682" y="3034254"/>
            <a:ext cx="2772217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6A3CD650-455D-47C9-BF0D-22CC54CAD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68587" y="3033994"/>
            <a:ext cx="2772218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A8696122-5F79-4244-B949-041309C6B5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4613" y="3885956"/>
            <a:ext cx="3393573" cy="555173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0607C0B4-FF19-4332-A52B-614700E018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37146" y="3885959"/>
            <a:ext cx="3393573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8BD64674-66A1-DC7B-9F6F-BA422CC1D48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89ED1FDE-D4B8-4C25-9A21-6866B7E9F2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 descr="Ein Bild, das Symbol, Logo, Grafiken, Schrift enthält.&#10;&#10;Automatisch generierte Beschreibung">
            <a:extLst>
              <a:ext uri="{FF2B5EF4-FFF2-40B4-BE49-F238E27FC236}">
                <a16:creationId xmlns:a16="http://schemas.microsoft.com/office/drawing/2014/main" id="{DB5B3969-C780-93F1-705B-EEA2D5764E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326" r="24102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5DF8CC9A-8E9E-5FAD-BE92-57F3683BC9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5B5FE220-B62E-5341-A23B-61E55073D8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02314" y="2182029"/>
            <a:ext cx="4996543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BF5EFB97-3921-CF65-242E-94AACB59E4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00502" y="1357329"/>
            <a:ext cx="3393573" cy="555173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FD24CC8D-38A9-5820-AF2F-444D20C6AA8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83035" y="1357332"/>
            <a:ext cx="3393573" cy="555170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</p:spTree>
    <p:extLst>
      <p:ext uri="{BB962C8B-B14F-4D97-AF65-F5344CB8AC3E}">
        <p14:creationId xmlns:p14="http://schemas.microsoft.com/office/powerpoint/2010/main" val="984480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0E96C5B-67C7-5B40-ACB3-37C947A40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8450" y="1213358"/>
            <a:ext cx="7292340" cy="340309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7C962A3-C398-4240-9621-2A20F3144A49}"/>
              </a:ext>
            </a:extLst>
          </p:cNvPr>
          <p:cNvSpPr txBox="1"/>
          <p:nvPr userDrawn="1"/>
        </p:nvSpPr>
        <p:spPr>
          <a:xfrm>
            <a:off x="5307070" y="4761478"/>
            <a:ext cx="443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HAMBURGER FUSSBALL-VERBAND</a:t>
            </a:r>
          </a:p>
        </p:txBody>
      </p:sp>
    </p:spTree>
    <p:extLst>
      <p:ext uri="{BB962C8B-B14F-4D97-AF65-F5344CB8AC3E}">
        <p14:creationId xmlns:p14="http://schemas.microsoft.com/office/powerpoint/2010/main" val="1902513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FE60D46-B2B1-A942-A559-94F4BEFF6871}"/>
              </a:ext>
            </a:extLst>
          </p:cNvPr>
          <p:cNvSpPr txBox="1"/>
          <p:nvPr userDrawn="1"/>
        </p:nvSpPr>
        <p:spPr>
          <a:xfrm>
            <a:off x="3694576" y="2866204"/>
            <a:ext cx="7654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bg1"/>
                </a:solidFill>
                <a:latin typeface="+mj-lt"/>
              </a:rPr>
              <a:t>HERZLICH WILLKOMMEN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AFB6B5-67A4-44A8-9699-7F029000D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8322" y="3631683"/>
            <a:ext cx="7146552" cy="496282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DE" dirty="0"/>
              <a:t>Thema Schulung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E641EF-37B3-1856-B9AC-FC85E0889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214" r="24214"/>
          <a:stretch/>
        </p:blipFill>
        <p:spPr>
          <a:xfrm>
            <a:off x="414780" y="2547484"/>
            <a:ext cx="1948351" cy="17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04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5F75426-63B8-0240-BB1B-C45C4CDCB8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4540" y="413932"/>
            <a:ext cx="8387988" cy="6015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 sz="1800">
                <a:solidFill>
                  <a:schemeClr val="bg1"/>
                </a:solidFill>
                <a:latin typeface="+mn-lt"/>
              </a:defRPr>
            </a:lvl1pPr>
            <a:lvl2pPr marL="800100" indent="-342900">
              <a:buClr>
                <a:schemeClr val="bg2"/>
              </a:buClr>
              <a:buFont typeface="+mj-lt"/>
              <a:buAutoNum type="arabicPeriod"/>
              <a:defRPr sz="1600">
                <a:solidFill>
                  <a:schemeClr val="bg1"/>
                </a:solidFill>
                <a:latin typeface="+mn-lt"/>
              </a:defRPr>
            </a:lvl2pPr>
            <a:lvl3pPr marL="1257300" indent="-342900">
              <a:buClr>
                <a:schemeClr val="bg2"/>
              </a:buClr>
              <a:buFont typeface="+mj-lt"/>
              <a:buAutoNum type="arabicPeriod"/>
              <a:defRPr sz="1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2"/>
              </a:buClr>
              <a:buFont typeface="+mj-lt"/>
              <a:buAutoNum type="arabicPeriod"/>
              <a:defRPr sz="12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2"/>
              </a:buClr>
              <a:buFont typeface="+mj-lt"/>
              <a:buAutoNum type="arabicPeriod"/>
              <a:defRPr sz="1200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de-DE" dirty="0"/>
              <a:t>Definition</a:t>
            </a:r>
          </a:p>
          <a:p>
            <a:pPr lvl="1"/>
            <a:r>
              <a:rPr lang="de-DE" dirty="0"/>
              <a:t>Unterpunkt</a:t>
            </a:r>
          </a:p>
          <a:p>
            <a:pPr lvl="0"/>
            <a:r>
              <a:rPr lang="de-DE" dirty="0"/>
              <a:t>Definition</a:t>
            </a:r>
          </a:p>
          <a:p>
            <a:pPr lvl="1"/>
            <a:r>
              <a:rPr lang="de-DE" dirty="0"/>
              <a:t>Unterpunkt</a:t>
            </a:r>
          </a:p>
          <a:p>
            <a:pPr lvl="2"/>
            <a:r>
              <a:rPr lang="de-DE" dirty="0"/>
              <a:t>Unterpunkt</a:t>
            </a:r>
          </a:p>
          <a:p>
            <a:pPr lvl="3"/>
            <a:r>
              <a:rPr lang="de-DE" dirty="0"/>
              <a:t>Unterpunkt</a:t>
            </a:r>
          </a:p>
          <a:p>
            <a:pPr lvl="4"/>
            <a:r>
              <a:rPr lang="de-DE" dirty="0"/>
              <a:t>Unterpunkt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141ADB04-3ADB-4655-90D2-889EA85F8E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INDEX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3A4EC1-4092-4FD3-BCAC-8CFEF2FD693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2BBB95-3520-4D86-9F8A-36CB524A85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FEBCDC5-DCFE-D830-945C-0584E6ADC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214" r="24214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61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0D9AFF4-4171-49AB-99C9-86B48C513C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05113" y="413608"/>
            <a:ext cx="8391768" cy="6015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635664BB-683D-A40F-C661-FF2A60BF99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2AAE2562-5BE3-069E-A074-6769BE3AA3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E11C075-0BAE-A098-2CC8-82B48E8EB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214" r="24214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FE7DBA7C-DC23-DBAC-5F60-EB7CAAA33C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</p:spTree>
    <p:extLst>
      <p:ext uri="{BB962C8B-B14F-4D97-AF65-F5344CB8AC3E}">
        <p14:creationId xmlns:p14="http://schemas.microsoft.com/office/powerpoint/2010/main" val="176378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6">
            <a:extLst>
              <a:ext uri="{FF2B5EF4-FFF2-40B4-BE49-F238E27FC236}">
                <a16:creationId xmlns:a16="http://schemas.microsoft.com/office/drawing/2014/main" id="{DF7EFFB9-B1CE-463B-A245-ED85692122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0D9AFF4-4171-49AB-99C9-86B48C513C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9577" y="1247437"/>
            <a:ext cx="11007304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7A33AA-59A7-4566-8014-22940790BD9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324F2E-A7AE-4E13-A4A6-B4137B4D86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6DE29A-C7B9-4D6E-BA5B-18C4B2B4D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22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4FE36-2B02-428F-8854-12781CA96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14539" y="413608"/>
            <a:ext cx="4045607" cy="6015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549C2ED-17BB-4271-A429-7D23BFF5B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45798" y="413608"/>
            <a:ext cx="4045608" cy="6015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1C132C71-73C8-DFEF-0F29-6E2A11B14D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8E5FAED9-459C-2B44-DB5E-D730703A86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F975095-B21D-0DF3-D4A4-6A903329D0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214" r="24214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B059B131-5C9D-6B10-D53D-13C7F04524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</p:spTree>
    <p:extLst>
      <p:ext uri="{BB962C8B-B14F-4D97-AF65-F5344CB8AC3E}">
        <p14:creationId xmlns:p14="http://schemas.microsoft.com/office/powerpoint/2010/main" val="2076420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4FE36-2B02-428F-8854-12781CA96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1589" y="1018096"/>
            <a:ext cx="4065007" cy="5411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549C2ED-17BB-4271-A429-7D23BFF5B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42022" y="1018095"/>
            <a:ext cx="4065007" cy="5411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85AD133-3BA1-440A-AD79-3D25FFA995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1589" y="432684"/>
            <a:ext cx="4065007" cy="4357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VERGLEICHSTITEL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6E727813-4E37-4B35-ADC5-39A058250B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2023" y="413608"/>
            <a:ext cx="4065007" cy="4357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VERGLEICHSTITEL</a:t>
            </a:r>
          </a:p>
        </p:txBody>
      </p:sp>
      <p:sp>
        <p:nvSpPr>
          <p:cNvPr id="13" name="Datumsplatzhalter 1">
            <a:extLst>
              <a:ext uri="{FF2B5EF4-FFF2-40B4-BE49-F238E27FC236}">
                <a16:creationId xmlns:a16="http://schemas.microsoft.com/office/drawing/2014/main" id="{5DE9B152-4A58-5A48-60D1-D24AF9210AE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4" name="Foliennummernplatzhalter 2">
            <a:extLst>
              <a:ext uri="{FF2B5EF4-FFF2-40B4-BE49-F238E27FC236}">
                <a16:creationId xmlns:a16="http://schemas.microsoft.com/office/drawing/2014/main" id="{F60C6B2D-694F-5D6A-F55C-D699CA1FF1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248F509-66C6-49B0-FF50-57609D5F0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214" r="24214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54B58159-ED2B-E980-92F3-A5689EB5C9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</p:spTree>
    <p:extLst>
      <p:ext uri="{BB962C8B-B14F-4D97-AF65-F5344CB8AC3E}">
        <p14:creationId xmlns:p14="http://schemas.microsoft.com/office/powerpoint/2010/main" val="1014408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69724" y="413608"/>
            <a:ext cx="4028586" cy="6015947"/>
          </a:xfrm>
          <a:prstGeom prst="rect">
            <a:avLst/>
          </a:prstGeom>
          <a:blipFill>
            <a:blip r:embed="rId2"/>
            <a:stretch>
              <a:fillRect l="-28470" r="-21002"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05113" y="413608"/>
            <a:ext cx="4028586" cy="60159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E55EE031-38B7-11C7-C53B-B955E187562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FC45DC4D-FC28-57BE-C716-8C9123EA65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C48EB60-0626-B206-4E75-4BC2A41F9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4214" r="24214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D0472EC-8D4C-5FEB-86D7-D8523C1A02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</p:spTree>
    <p:extLst>
      <p:ext uri="{BB962C8B-B14F-4D97-AF65-F5344CB8AC3E}">
        <p14:creationId xmlns:p14="http://schemas.microsoft.com/office/powerpoint/2010/main" val="2787858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links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00472096-2460-D9D6-E921-82C3FF4748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05113" y="413607"/>
            <a:ext cx="4028586" cy="6015947"/>
          </a:xfrm>
          <a:prstGeom prst="rect">
            <a:avLst/>
          </a:prstGeom>
          <a:blipFill>
            <a:blip r:embed="rId2"/>
            <a:stretch>
              <a:fillRect l="-28470" r="-21002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F2568C7-74F8-0602-206F-D299418C4CB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69724" y="413609"/>
            <a:ext cx="4028586" cy="60159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E55EE031-38B7-11C7-C53B-B955E187562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2" name="Foliennummernplatzhalter 2">
            <a:extLst>
              <a:ext uri="{FF2B5EF4-FFF2-40B4-BE49-F238E27FC236}">
                <a16:creationId xmlns:a16="http://schemas.microsoft.com/office/drawing/2014/main" id="{FC45DC4D-FC28-57BE-C716-8C9123EA65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C48EB60-0626-B206-4E75-4BC2A41F96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4214" r="24214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7D0472EC-8D4C-5FEB-86D7-D8523C1A02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</p:spTree>
    <p:extLst>
      <p:ext uri="{BB962C8B-B14F-4D97-AF65-F5344CB8AC3E}">
        <p14:creationId xmlns:p14="http://schemas.microsoft.com/office/powerpoint/2010/main" val="92885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D641647-0BC7-416A-9A6D-DD84E886B72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28040" y="1"/>
            <a:ext cx="9363959" cy="6858000"/>
          </a:xfrm>
          <a:prstGeom prst="rect">
            <a:avLst/>
          </a:prstGeom>
          <a:blipFill>
            <a:blip r:embed="rId2"/>
            <a:stretch>
              <a:fillRect l="-58662" r="-565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5B5840F8-9124-9F55-F083-129F8B4F564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A0301133-A6E3-D5A5-EF7E-C1B1228BD5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815E74A-7FEB-7C67-5A3F-C4FD03DCF9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24214" r="24214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77D78E61-44C8-F7D2-ABDC-5AE4294C63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</p:spTree>
    <p:extLst>
      <p:ext uri="{BB962C8B-B14F-4D97-AF65-F5344CB8AC3E}">
        <p14:creationId xmlns:p14="http://schemas.microsoft.com/office/powerpoint/2010/main" val="2629738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sammlun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2D638385-BB94-4494-8847-3B3FF5484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56425" y="4710656"/>
            <a:ext cx="4996543" cy="5551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AD02B64-0202-5748-BE37-5CBCF30FBA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64491" y="3034256"/>
            <a:ext cx="2772218" cy="5551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428EC7DB-4513-47B7-8BD4-A124660ABF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2682" y="3034254"/>
            <a:ext cx="2772217" cy="5551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6A3CD650-455D-47C9-BF0D-22CC54CAD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68587" y="3033994"/>
            <a:ext cx="2772218" cy="5551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A8696122-5F79-4244-B949-041309C6B5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4613" y="3885956"/>
            <a:ext cx="3393573" cy="55517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0607C0B4-FF19-4332-A52B-614700E018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37146" y="3885959"/>
            <a:ext cx="3393573" cy="5551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8BD64674-66A1-DC7B-9F6F-BA422CC1D48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6968" y="159608"/>
            <a:ext cx="998553" cy="254000"/>
          </a:xfrm>
        </p:spPr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89ED1FDE-D4B8-4C25-9A21-6866B7E9F2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6309" y="6429556"/>
            <a:ext cx="539872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B5B3969-C780-93F1-705B-EEA2D5764E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214" r="24214"/>
          <a:stretch/>
        </p:blipFill>
        <p:spPr>
          <a:xfrm>
            <a:off x="603577" y="4954551"/>
            <a:ext cx="1545336" cy="1398349"/>
          </a:xfrm>
          <a:prstGeom prst="rect">
            <a:avLst/>
          </a:prstGeom>
        </p:spPr>
      </p:pic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5DF8CC9A-8E9E-5FAD-BE92-57F3683BC9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0717" y="2212760"/>
            <a:ext cx="2294313" cy="243247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5B5FE220-B62E-5341-A23B-61E55073D8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02314" y="2182029"/>
            <a:ext cx="4996543" cy="5551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BF5EFB97-3921-CF65-242E-94AACB59E4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00502" y="1357329"/>
            <a:ext cx="3393573" cy="55517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FD24CC8D-38A9-5820-AF2F-444D20C6AA8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83035" y="1357332"/>
            <a:ext cx="3393573" cy="55517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</p:spTree>
    <p:extLst>
      <p:ext uri="{BB962C8B-B14F-4D97-AF65-F5344CB8AC3E}">
        <p14:creationId xmlns:p14="http://schemas.microsoft.com/office/powerpoint/2010/main" val="1009370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0E96C5B-67C7-5B40-ACB3-37C947A40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78450" y="1213358"/>
            <a:ext cx="7292340" cy="340309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7C962A3-C398-4240-9621-2A20F3144A49}"/>
              </a:ext>
            </a:extLst>
          </p:cNvPr>
          <p:cNvSpPr txBox="1"/>
          <p:nvPr userDrawn="1"/>
        </p:nvSpPr>
        <p:spPr>
          <a:xfrm>
            <a:off x="5307070" y="4761478"/>
            <a:ext cx="443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HAMBURGER FUSSBALL-VERBAND</a:t>
            </a:r>
          </a:p>
        </p:txBody>
      </p:sp>
    </p:spTree>
    <p:extLst>
      <p:ext uri="{BB962C8B-B14F-4D97-AF65-F5344CB8AC3E}">
        <p14:creationId xmlns:p14="http://schemas.microsoft.com/office/powerpoint/2010/main" val="3675231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0AC6564-A7B5-6F48-A014-FC1985C66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2544" y="1235002"/>
            <a:ext cx="5666911" cy="264455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FE60D46-B2B1-A942-A559-94F4BEFF6871}"/>
              </a:ext>
            </a:extLst>
          </p:cNvPr>
          <p:cNvSpPr txBox="1"/>
          <p:nvPr userDrawn="1"/>
        </p:nvSpPr>
        <p:spPr>
          <a:xfrm>
            <a:off x="2268977" y="4112611"/>
            <a:ext cx="7654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+mj-lt"/>
              </a:rPr>
              <a:t>HERZLICH WILLKOMMEN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AFB6B5-67A4-44A8-9699-7F029000D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723" y="4882053"/>
            <a:ext cx="7146552" cy="496282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Thema Schulung</a:t>
            </a:r>
          </a:p>
        </p:txBody>
      </p:sp>
    </p:spTree>
    <p:extLst>
      <p:ext uri="{BB962C8B-B14F-4D97-AF65-F5344CB8AC3E}">
        <p14:creationId xmlns:p14="http://schemas.microsoft.com/office/powerpoint/2010/main" val="56325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Thema_S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0AC6564-A7B5-6F48-A014-FC1985C66B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2544" y="1235002"/>
            <a:ext cx="5666911" cy="264455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FE60D46-B2B1-A942-A559-94F4BEFF6871}"/>
              </a:ext>
            </a:extLst>
          </p:cNvPr>
          <p:cNvSpPr txBox="1"/>
          <p:nvPr userDrawn="1"/>
        </p:nvSpPr>
        <p:spPr>
          <a:xfrm>
            <a:off x="2232833" y="4112611"/>
            <a:ext cx="769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+mj-lt"/>
              </a:rPr>
              <a:t>HERZLICH WILLKOMMEN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CAFB6B5-67A4-44A8-9699-7F029000D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723" y="4882053"/>
            <a:ext cx="7146552" cy="496282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THEMA SCHULUNG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ACDA8A0-A73D-4659-A898-3189C72F0327}"/>
              </a:ext>
            </a:extLst>
          </p:cNvPr>
          <p:cNvSpPr txBox="1"/>
          <p:nvPr userDrawn="1"/>
        </p:nvSpPr>
        <p:spPr>
          <a:xfrm>
            <a:off x="560722" y="115146"/>
            <a:ext cx="1774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>
                <a:latin typeface="+mj-lt"/>
              </a:rPr>
              <a:t>FOLGST DU UNS SCHON? </a:t>
            </a:r>
          </a:p>
        </p:txBody>
      </p:sp>
      <p:pic>
        <p:nvPicPr>
          <p:cNvPr id="9" name="Grafik 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7624928-0B6F-4B34-B615-5DE015172C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2888" y="149290"/>
            <a:ext cx="162545" cy="16254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491B4E4-20F2-48CD-84B7-A5183EA49E54}"/>
              </a:ext>
            </a:extLst>
          </p:cNvPr>
          <p:cNvSpPr txBox="1"/>
          <p:nvPr userDrawn="1"/>
        </p:nvSpPr>
        <p:spPr>
          <a:xfrm>
            <a:off x="4936457" y="111190"/>
            <a:ext cx="1145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@HamburgerFV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19B7C06-A8E3-4845-9E14-05D5E05B6C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7693" y="156119"/>
            <a:ext cx="160191" cy="16037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8BDD935-4219-4356-8B8E-64357E7CEAC1}"/>
              </a:ext>
            </a:extLst>
          </p:cNvPr>
          <p:cNvSpPr txBox="1"/>
          <p:nvPr userDrawn="1"/>
        </p:nvSpPr>
        <p:spPr>
          <a:xfrm>
            <a:off x="2628819" y="115983"/>
            <a:ext cx="2006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@hamburger_fussball_verband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E267C68-F5FB-4C20-B67C-D3361C36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407" r="22109"/>
          <a:stretch/>
        </p:blipFill>
        <p:spPr>
          <a:xfrm>
            <a:off x="6264200" y="158804"/>
            <a:ext cx="160334" cy="16254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AB89D71-3630-4037-9B2A-770A70CE119C}"/>
              </a:ext>
            </a:extLst>
          </p:cNvPr>
          <p:cNvSpPr txBox="1"/>
          <p:nvPr userDrawn="1"/>
        </p:nvSpPr>
        <p:spPr>
          <a:xfrm>
            <a:off x="6383203" y="124119"/>
            <a:ext cx="1145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@HamburgerFV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46AE009-7F8B-4AE7-A0C0-83FB9E77CBC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15711" y="158262"/>
            <a:ext cx="163087" cy="16308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176C46A5-D37D-47A9-9B91-35EBE37E40B3}"/>
              </a:ext>
            </a:extLst>
          </p:cNvPr>
          <p:cNvSpPr txBox="1"/>
          <p:nvPr userDrawn="1"/>
        </p:nvSpPr>
        <p:spPr>
          <a:xfrm>
            <a:off x="7829949" y="122396"/>
            <a:ext cx="2318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 Fußball-Verband e.V.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0FE8667-AC4B-4D07-BBC8-7432291BE3F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36880" y="159753"/>
            <a:ext cx="233064" cy="16123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A415756-DA0C-427F-B592-599208E30921}"/>
              </a:ext>
            </a:extLst>
          </p:cNvPr>
          <p:cNvSpPr txBox="1"/>
          <p:nvPr userDrawn="1"/>
        </p:nvSpPr>
        <p:spPr>
          <a:xfrm>
            <a:off x="10524912" y="115704"/>
            <a:ext cx="1145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@HamburgerFV</a:t>
            </a:r>
          </a:p>
        </p:txBody>
      </p:sp>
    </p:spTree>
    <p:extLst>
      <p:ext uri="{BB962C8B-B14F-4D97-AF65-F5344CB8AC3E}">
        <p14:creationId xmlns:p14="http://schemas.microsoft.com/office/powerpoint/2010/main" val="37945777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B489303-5F47-9B49-A93E-8422B2525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5F75426-63B8-0240-BB1B-C45C4CDCB8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17413" y="635085"/>
            <a:ext cx="5285115" cy="54824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+mj-lt"/>
              <a:buAutoNum type="arabicPeriod"/>
              <a:tabLst/>
              <a:defRPr sz="1800">
                <a:latin typeface="+mn-lt"/>
              </a:defRPr>
            </a:lvl1pPr>
            <a:lvl2pPr marL="800100" indent="-342900">
              <a:buClr>
                <a:schemeClr val="bg2"/>
              </a:buClr>
              <a:buFont typeface="+mj-lt"/>
              <a:buAutoNum type="arabicPeriod"/>
              <a:defRPr sz="1600">
                <a:latin typeface="+mn-lt"/>
              </a:defRPr>
            </a:lvl2pPr>
            <a:lvl3pPr marL="1257300" indent="-342900"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3pPr>
            <a:lvl4pPr>
              <a:buClr>
                <a:schemeClr val="bg2"/>
              </a:buClr>
              <a:buFont typeface="+mj-lt"/>
              <a:buAutoNum type="arabicPeriod"/>
              <a:defRPr sz="1200">
                <a:latin typeface="+mj-lt"/>
              </a:defRPr>
            </a:lvl4pPr>
            <a:lvl5pPr>
              <a:buClr>
                <a:schemeClr val="bg2"/>
              </a:buClr>
              <a:buFont typeface="+mj-lt"/>
              <a:buAutoNum type="arabicPeriod"/>
              <a:defRPr sz="1200">
                <a:latin typeface="+mj-lt"/>
              </a:defRPr>
            </a:lvl5pPr>
          </a:lstStyle>
          <a:p>
            <a:r>
              <a:rPr lang="de-DE" dirty="0"/>
              <a:t>Definition</a:t>
            </a:r>
          </a:p>
          <a:p>
            <a:pPr lvl="1"/>
            <a:r>
              <a:rPr lang="de-DE" dirty="0"/>
              <a:t>Unterpunkt</a:t>
            </a:r>
          </a:p>
          <a:p>
            <a:pPr lvl="0"/>
            <a:r>
              <a:rPr lang="de-DE" dirty="0"/>
              <a:t>Definition</a:t>
            </a:r>
          </a:p>
          <a:p>
            <a:pPr lvl="1"/>
            <a:r>
              <a:rPr lang="de-DE" dirty="0"/>
              <a:t>Unterpunkt</a:t>
            </a:r>
          </a:p>
          <a:p>
            <a:pPr lvl="2"/>
            <a:r>
              <a:rPr lang="de-DE" dirty="0"/>
              <a:t>Unterpunkt</a:t>
            </a:r>
          </a:p>
          <a:p>
            <a:pPr lvl="3"/>
            <a:r>
              <a:rPr lang="de-DE" dirty="0"/>
              <a:t>Unterpunkt</a:t>
            </a:r>
          </a:p>
          <a:p>
            <a:pPr lvl="4"/>
            <a:r>
              <a:rPr lang="de-DE" dirty="0"/>
              <a:t>Unterpunkt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141ADB04-3ADB-4655-90D2-889EA85F8E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9746" y="3064363"/>
            <a:ext cx="4604843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INDEX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3A4EC1-4092-4FD3-BCAC-8CFEF2FD69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02BBB95-3520-4D86-9F8A-36CB524A85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44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3E34EF3-8553-4459-875B-8E0F639D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4FE36-2B02-428F-8854-12781CA96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577" y="1247437"/>
            <a:ext cx="5032221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549C2ED-17BB-4271-A429-7D23BFF5B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0203" y="1247437"/>
            <a:ext cx="5021203" cy="4870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38E199-DE1C-4719-8D4B-ED026D16850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6CBF01-7D64-4388-A721-4038B5DF5E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5431AC-D308-4678-ADDA-6EDBE82AD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72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6">
            <a:extLst>
              <a:ext uri="{FF2B5EF4-FFF2-40B4-BE49-F238E27FC236}">
                <a16:creationId xmlns:a16="http://schemas.microsoft.com/office/drawing/2014/main" id="{DF7EFFB9-B1CE-463B-A245-ED85692122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0D9AFF4-4171-49AB-99C9-86B48C513C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9577" y="1247437"/>
            <a:ext cx="11007304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7A33AA-59A7-4566-8014-22940790BD9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324F2E-A7AE-4E13-A4A6-B4137B4D86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76DE29A-C7B9-4D6E-BA5B-18C4B2B4D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78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3E34EF3-8553-4459-875B-8E0F639D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1.1 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4FE36-2B02-428F-8854-12781CA96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577" y="1247437"/>
            <a:ext cx="5032221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549C2ED-17BB-4271-A429-7D23BFF5B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0203" y="1247437"/>
            <a:ext cx="5021203" cy="4870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38E199-DE1C-4719-8D4B-ED026D16850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6CBF01-7D64-4388-A721-4038B5DF5E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5431AC-D308-4678-ADDA-6EDBE82AD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31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3E34EF3-8553-4459-875B-8E0F639D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4FE36-2B02-428F-8854-12781CA96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577" y="1836739"/>
            <a:ext cx="5032221" cy="4280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549C2ED-17BB-4271-A429-7D23BFF5B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0203" y="1836739"/>
            <a:ext cx="5021203" cy="4280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85AD133-3BA1-440A-AD79-3D25FFA995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102" y="1247437"/>
            <a:ext cx="5052453" cy="4357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VERGLEICHSTITEL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6E727813-4E37-4B35-ADC5-39A058250B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4577" y="1247436"/>
            <a:ext cx="5052453" cy="4357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VERGLEICHSTITEL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52FE9F-7263-4207-B742-C79441F9EB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06D100-5082-4E51-995E-CAC0E2278A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CC279E-8E3D-4845-B591-3EF2C7004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07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3463" y="1"/>
            <a:ext cx="607853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577" y="469900"/>
            <a:ext cx="5032221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577" y="1247437"/>
            <a:ext cx="5032221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F46BF3-C1A1-4DAB-B00C-B1DD3B9B05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32E791A-68B4-E923-2A61-8CE88B2C6E2F}"/>
              </a:ext>
            </a:extLst>
          </p:cNvPr>
          <p:cNvSpPr/>
          <p:nvPr userDrawn="1"/>
        </p:nvSpPr>
        <p:spPr>
          <a:xfrm rot="5400000">
            <a:off x="4381500" y="5072744"/>
            <a:ext cx="3429000" cy="1415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F2034AE-BE15-D8D2-CA99-0BAEE1D043DF}"/>
              </a:ext>
            </a:extLst>
          </p:cNvPr>
          <p:cNvSpPr/>
          <p:nvPr userDrawn="1"/>
        </p:nvSpPr>
        <p:spPr>
          <a:xfrm rot="5400000">
            <a:off x="4381501" y="1643743"/>
            <a:ext cx="3428999" cy="1415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75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463" y="3"/>
            <a:ext cx="607853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026" y="530234"/>
            <a:ext cx="5032221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53026" y="1307771"/>
            <a:ext cx="5032221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32E791A-68B4-E923-2A61-8CE88B2C6E2F}"/>
              </a:ext>
            </a:extLst>
          </p:cNvPr>
          <p:cNvSpPr/>
          <p:nvPr userDrawn="1"/>
        </p:nvSpPr>
        <p:spPr>
          <a:xfrm rot="5400000">
            <a:off x="4381500" y="5072745"/>
            <a:ext cx="3429001" cy="1415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E87DDBCF-94DD-126D-7AFE-E5BDA3F3C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523972" y="6452963"/>
            <a:ext cx="2161275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516A977-18D0-E3FC-031A-35F067A7003F}"/>
              </a:ext>
            </a:extLst>
          </p:cNvPr>
          <p:cNvSpPr/>
          <p:nvPr userDrawn="1"/>
        </p:nvSpPr>
        <p:spPr>
          <a:xfrm rot="5400000">
            <a:off x="4381499" y="1643747"/>
            <a:ext cx="3429001" cy="141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65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2936" y="1247437"/>
            <a:ext cx="4879487" cy="487014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577" y="469900"/>
            <a:ext cx="11012846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577" y="1247437"/>
            <a:ext cx="5032221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F46BF3-C1A1-4DAB-B00C-B1DD3B9B05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8F00DE7B-E6CE-4070-B6C6-CC52FD0DFD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440173" y="6452963"/>
            <a:ext cx="2161275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68A5DA-14F9-4BE9-90B7-C9845719E9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26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links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9577" y="1247436"/>
            <a:ext cx="4879487" cy="487014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577" y="469900"/>
            <a:ext cx="11012846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69227" y="1247437"/>
            <a:ext cx="5032221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F46BF3-C1A1-4DAB-B00C-B1DD3B9B05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8F00DE7B-E6CE-4070-B6C6-CC52FD0DFD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440173" y="6452963"/>
            <a:ext cx="2161275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68A5DA-14F9-4BE9-90B7-C9845719E9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57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F524695-EC16-4DD6-A595-93DCB7AAB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D641647-0BC7-416A-9A6D-DD84E886B72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423988"/>
            <a:ext cx="12192000" cy="543401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57E21AE-4876-EFB7-CDCE-F13830D25494}"/>
              </a:ext>
            </a:extLst>
          </p:cNvPr>
          <p:cNvSpPr/>
          <p:nvPr userDrawn="1"/>
        </p:nvSpPr>
        <p:spPr>
          <a:xfrm>
            <a:off x="3018408" y="1282474"/>
            <a:ext cx="3077592" cy="1415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B61651-62D1-1DA9-7CDD-D76AC07626CE}"/>
              </a:ext>
            </a:extLst>
          </p:cNvPr>
          <p:cNvSpPr/>
          <p:nvPr userDrawn="1"/>
        </p:nvSpPr>
        <p:spPr>
          <a:xfrm>
            <a:off x="6096000" y="1282474"/>
            <a:ext cx="3077592" cy="1415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04991E1-1298-F283-EAF0-EF1F1C1CD440}"/>
              </a:ext>
            </a:extLst>
          </p:cNvPr>
          <p:cNvSpPr/>
          <p:nvPr userDrawn="1"/>
        </p:nvSpPr>
        <p:spPr>
          <a:xfrm>
            <a:off x="0" y="1282474"/>
            <a:ext cx="3018408" cy="14151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DEDA108-BEBE-8550-838C-7FEF564A53DD}"/>
              </a:ext>
            </a:extLst>
          </p:cNvPr>
          <p:cNvSpPr/>
          <p:nvPr userDrawn="1"/>
        </p:nvSpPr>
        <p:spPr>
          <a:xfrm>
            <a:off x="9173592" y="1282474"/>
            <a:ext cx="3018408" cy="14151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971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ktsammlung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2D638385-BB94-4494-8847-3B3FF5484A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01143" y="3973285"/>
            <a:ext cx="4996543" cy="55517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AD02B64-0202-5748-BE37-5CBCF30FBA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385" y="2296885"/>
            <a:ext cx="3708894" cy="55517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D304CBE-DC40-496F-86A5-EB300EBE5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428EC7DB-4513-47B7-8BD4-A124660ABF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06721" y="2296883"/>
            <a:ext cx="3708894" cy="555170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6A3CD650-455D-47C9-BF0D-22CC54CAD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95057" y="2302570"/>
            <a:ext cx="3396343" cy="55517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A8696122-5F79-4244-B949-041309C6B5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7827" y="3135082"/>
            <a:ext cx="3393573" cy="555173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0607C0B4-FF19-4332-A52B-614700E018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06721" y="3130747"/>
            <a:ext cx="3170883" cy="55517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D1AF0062-FDA4-4A3D-B2E0-255D488932B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623" y="3130747"/>
            <a:ext cx="3170883" cy="55517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Koordinative Fähigkeiten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3E54F7-31E4-4F38-88C5-D51DF908D2B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08B01D-1B81-401D-AA8F-CF5F505D019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491B969-9120-4C6E-AB54-3602D3309C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43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0E96C5B-67C7-5B40-ACB3-37C947A40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9830" y="1213358"/>
            <a:ext cx="7292340" cy="340309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7C962A3-C398-4240-9621-2A20F3144A49}"/>
              </a:ext>
            </a:extLst>
          </p:cNvPr>
          <p:cNvSpPr txBox="1"/>
          <p:nvPr userDrawn="1"/>
        </p:nvSpPr>
        <p:spPr>
          <a:xfrm>
            <a:off x="3878450" y="4846320"/>
            <a:ext cx="443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HAMBURGER FUSSBALL-VERBAND</a:t>
            </a:r>
          </a:p>
        </p:txBody>
      </p:sp>
    </p:spTree>
    <p:extLst>
      <p:ext uri="{BB962C8B-B14F-4D97-AF65-F5344CB8AC3E}">
        <p14:creationId xmlns:p14="http://schemas.microsoft.com/office/powerpoint/2010/main" val="349221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3E34EF3-8553-4459-875B-8E0F639D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577" y="469900"/>
            <a:ext cx="11007304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4FE36-2B02-428F-8854-12781CA962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577" y="1836739"/>
            <a:ext cx="5032221" cy="4280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549C2ED-17BB-4271-A429-7D23BFF5B0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0203" y="1836739"/>
            <a:ext cx="5021203" cy="42808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85AD133-3BA1-440A-AD79-3D25FFA995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4102" y="1247437"/>
            <a:ext cx="5052453" cy="4357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VERGLEICHSTITEL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6E727813-4E37-4B35-ADC5-39A058250B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4577" y="1247436"/>
            <a:ext cx="5052453" cy="4357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VERGLEICHSTITEL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52FE9F-7263-4207-B742-C79441F9EB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06D100-5082-4E51-995E-CAC0E2278A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2CC279E-8E3D-4845-B591-3EF2C7004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6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3463" y="1"/>
            <a:ext cx="607853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577" y="469900"/>
            <a:ext cx="5032221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577" y="1247437"/>
            <a:ext cx="5032221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F46BF3-C1A1-4DAB-B00C-B1DD3B9B05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32E791A-68B4-E923-2A61-8CE88B2C6E2F}"/>
              </a:ext>
            </a:extLst>
          </p:cNvPr>
          <p:cNvSpPr/>
          <p:nvPr userDrawn="1"/>
        </p:nvSpPr>
        <p:spPr>
          <a:xfrm rot="5400000">
            <a:off x="2667000" y="3358245"/>
            <a:ext cx="6858002" cy="1415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9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463" y="3"/>
            <a:ext cx="6078537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026" y="530234"/>
            <a:ext cx="5032221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53026" y="1307771"/>
            <a:ext cx="5032221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32E791A-68B4-E923-2A61-8CE88B2C6E2F}"/>
              </a:ext>
            </a:extLst>
          </p:cNvPr>
          <p:cNvSpPr/>
          <p:nvPr userDrawn="1"/>
        </p:nvSpPr>
        <p:spPr>
          <a:xfrm rot="5400000">
            <a:off x="2667000" y="3358245"/>
            <a:ext cx="6858002" cy="141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E87DDBCF-94DD-126D-7AFE-E5BDA3F3C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523972" y="6452963"/>
            <a:ext cx="2161275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84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B04127-A0F2-48E0-89BC-E0FA66785A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2936" y="1247437"/>
            <a:ext cx="4879487" cy="487014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2978411A-C249-402C-903D-29B7579B64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577" y="469900"/>
            <a:ext cx="11012846" cy="6239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latin typeface="+mj-lt"/>
              </a:rPr>
              <a:t>1.1 TITEL</a:t>
            </a:r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F81C2BD-FC7B-436E-8C40-F235C35146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9577" y="1247437"/>
            <a:ext cx="5032221" cy="4870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F46BF3-C1A1-4DAB-B00C-B1DD3B9B05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8F00DE7B-E6CE-4070-B6C6-CC52FD0DFD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440173" y="6452963"/>
            <a:ext cx="2161275" cy="268512"/>
          </a:xfrm>
        </p:spPr>
        <p:txBody>
          <a:bodyPr/>
          <a:lstStyle/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68A5DA-14F9-4BE9-90B7-C9845719E9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9064" y="6117582"/>
            <a:ext cx="1253872" cy="5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20510A7-A779-544F-BBEA-15991727B0B1}"/>
              </a:ext>
            </a:extLst>
          </p:cNvPr>
          <p:cNvSpPr/>
          <p:nvPr userDrawn="1"/>
        </p:nvSpPr>
        <p:spPr>
          <a:xfrm>
            <a:off x="1" y="6716486"/>
            <a:ext cx="12192000" cy="144000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4D1AC7-98A6-469E-8A7F-2EDBBDF3F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0550" y="6467475"/>
            <a:ext cx="2161276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F140B8-6F00-48CB-9D9D-BD9EE12A7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0173" y="6452963"/>
            <a:ext cx="2161275" cy="268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331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4" r:id="rId4"/>
    <p:sldLayoutId id="2147483652" r:id="rId5"/>
    <p:sldLayoutId id="2147483658" r:id="rId6"/>
    <p:sldLayoutId id="2147483653" r:id="rId7"/>
    <p:sldLayoutId id="2147483661" r:id="rId8"/>
    <p:sldLayoutId id="2147483659" r:id="rId9"/>
    <p:sldLayoutId id="2147483662" r:id="rId10"/>
    <p:sldLayoutId id="2147483655" r:id="rId11"/>
    <p:sldLayoutId id="2147483656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20510A7-A779-544F-BBEA-15991727B0B1}"/>
              </a:ext>
            </a:extLst>
          </p:cNvPr>
          <p:cNvSpPr/>
          <p:nvPr userDrawn="1"/>
        </p:nvSpPr>
        <p:spPr>
          <a:xfrm>
            <a:off x="1" y="1"/>
            <a:ext cx="2086251" cy="6858000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4D1AC7-98A6-469E-8A7F-2EDBBDF3F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3849" y="164329"/>
            <a:ext cx="998553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F140B8-6F00-48CB-9D9D-BD9EE12A7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189" y="6429556"/>
            <a:ext cx="539872" cy="268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3328965-FE81-C6E7-0D83-BDF6CD7AAE6C}"/>
              </a:ext>
            </a:extLst>
          </p:cNvPr>
          <p:cNvSpPr/>
          <p:nvPr userDrawn="1"/>
        </p:nvSpPr>
        <p:spPr>
          <a:xfrm>
            <a:off x="2086253" y="1"/>
            <a:ext cx="101057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07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7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20510A7-A779-544F-BBEA-15991727B0B1}"/>
              </a:ext>
            </a:extLst>
          </p:cNvPr>
          <p:cNvSpPr/>
          <p:nvPr userDrawn="1"/>
        </p:nvSpPr>
        <p:spPr>
          <a:xfrm>
            <a:off x="1" y="1"/>
            <a:ext cx="2837467" cy="6858000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4D1AC7-98A6-469E-8A7F-2EDBBDF3F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3849" y="164329"/>
            <a:ext cx="998553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F140B8-6F00-48CB-9D9D-BD9EE12A7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189" y="6429556"/>
            <a:ext cx="539872" cy="268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3328965-FE81-C6E7-0D83-BDF6CD7AAE6C}"/>
              </a:ext>
            </a:extLst>
          </p:cNvPr>
          <p:cNvSpPr/>
          <p:nvPr userDrawn="1"/>
        </p:nvSpPr>
        <p:spPr>
          <a:xfrm>
            <a:off x="2837469" y="1"/>
            <a:ext cx="93545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84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7" r:id="rId6"/>
    <p:sldLayoutId id="2147483692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20510A7-A779-544F-BBEA-15991727B0B1}"/>
              </a:ext>
            </a:extLst>
          </p:cNvPr>
          <p:cNvSpPr/>
          <p:nvPr userDrawn="1"/>
        </p:nvSpPr>
        <p:spPr>
          <a:xfrm>
            <a:off x="1" y="1"/>
            <a:ext cx="2837467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4D1AC7-98A6-469E-8A7F-2EDBBDF3F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3849" y="164329"/>
            <a:ext cx="998553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F140B8-6F00-48CB-9D9D-BD9EE12A7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3189" y="6429556"/>
            <a:ext cx="539872" cy="268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3328965-FE81-C6E7-0D83-BDF6CD7AAE6C}"/>
              </a:ext>
            </a:extLst>
          </p:cNvPr>
          <p:cNvSpPr/>
          <p:nvPr userDrawn="1"/>
        </p:nvSpPr>
        <p:spPr>
          <a:xfrm>
            <a:off x="2837469" y="1"/>
            <a:ext cx="93545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3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4D1AC7-98A6-469E-8A7F-2EDBBDF3F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0550" y="6467475"/>
            <a:ext cx="2161276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34C707E-6337-481F-9269-7E745BD5A907}" type="datetimeFigureOut">
              <a:rPr lang="de-DE" smtClean="0"/>
              <a:pPr/>
              <a:t>10.12.2025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FF140B8-6F00-48CB-9D9D-BD9EE12A7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0173" y="6452963"/>
            <a:ext cx="2161275" cy="268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D375B72-65B9-4077-8AE4-97E15CA6A1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BE4D506-25B2-8E07-3A96-5920E4500806}"/>
              </a:ext>
            </a:extLst>
          </p:cNvPr>
          <p:cNvSpPr/>
          <p:nvPr userDrawn="1"/>
        </p:nvSpPr>
        <p:spPr>
          <a:xfrm>
            <a:off x="3018408" y="6716486"/>
            <a:ext cx="3077592" cy="1415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1133A1E-C281-5AEA-E1C0-8883A8B536D7}"/>
              </a:ext>
            </a:extLst>
          </p:cNvPr>
          <p:cNvSpPr/>
          <p:nvPr userDrawn="1"/>
        </p:nvSpPr>
        <p:spPr>
          <a:xfrm>
            <a:off x="6096000" y="6716486"/>
            <a:ext cx="3077592" cy="1415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5683F9B-FB19-979B-1FE0-8103F4AFCD28}"/>
              </a:ext>
            </a:extLst>
          </p:cNvPr>
          <p:cNvSpPr/>
          <p:nvPr userDrawn="1"/>
        </p:nvSpPr>
        <p:spPr>
          <a:xfrm>
            <a:off x="0" y="6716486"/>
            <a:ext cx="3018408" cy="14151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FC07CEF-F28D-7E3A-3102-DBD1C9076E44}"/>
              </a:ext>
            </a:extLst>
          </p:cNvPr>
          <p:cNvSpPr/>
          <p:nvPr userDrawn="1"/>
        </p:nvSpPr>
        <p:spPr>
          <a:xfrm>
            <a:off x="9173592" y="6716486"/>
            <a:ext cx="3018408" cy="14151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CB7C4-2F2B-842D-F2F2-8C01C685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SCHULUNG DER SCHIEDSRICHTER*INNEN-PATEN</a:t>
            </a:r>
          </a:p>
        </p:txBody>
      </p:sp>
    </p:spTree>
    <p:extLst>
      <p:ext uri="{BB962C8B-B14F-4D97-AF65-F5344CB8AC3E}">
        <p14:creationId xmlns:p14="http://schemas.microsoft.com/office/powerpoint/2010/main" val="368319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ED8A3-12CE-B275-9B8F-D0B1FB6F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DA221F8-3335-6446-652A-A9994684FE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Vor dem Spiel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6061774-2CCF-E72C-6573-34839885AF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Kontaktaufnahme mit dem SR-Neuling einige Tage vor dem Spiel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Gemeinsame Anreise oder Treffpunkt und Zeit vereinbaren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Der SR-Neuling führt alle Aufgaben am Spielort verantwortlich durch, nur bei Fragen/Problemen greift der SR-Pate ein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Der Pate kann/soll die Mannschaftsverantwortlichen informieren, dass ein SR-Neuling pfeift, in Abstimmung mit dem SR-Neuling</a:t>
            </a:r>
          </a:p>
        </p:txBody>
      </p:sp>
      <p:sp>
        <p:nvSpPr>
          <p:cNvPr id="12" name="Google Shape;119;p18">
            <a:extLst>
              <a:ext uri="{FF2B5EF4-FFF2-40B4-BE49-F238E27FC236}">
                <a16:creationId xmlns:a16="http://schemas.microsoft.com/office/drawing/2014/main" id="{F11FC815-92A9-E33F-9C59-F918B370BEAE}"/>
              </a:ext>
            </a:extLst>
          </p:cNvPr>
          <p:cNvSpPr txBox="1"/>
          <p:nvPr/>
        </p:nvSpPr>
        <p:spPr>
          <a:xfrm>
            <a:off x="8709102" y="3187667"/>
            <a:ext cx="2602780" cy="17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lt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MUSTER</a:t>
            </a:r>
            <a:endParaRPr lang="de-DE" sz="2000" dirty="0">
              <a:solidFill>
                <a:schemeClr val="lt1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981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51822-99C7-6AAF-A3E6-67779C7CA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6C22A30-53B7-A0B0-747D-2AFB228C3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Vor dem Spiel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FC60806-D98E-FE3E-55DC-2C6A1D4295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Zeichengebung üben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Pfeifen üben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Stellungsspiel und Laufwege besprechen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Besonderheiten der Jugendregeln besprechen, welche für das zu pfeifende Spiel relevant sind</a:t>
            </a:r>
          </a:p>
        </p:txBody>
      </p:sp>
      <p:sp>
        <p:nvSpPr>
          <p:cNvPr id="12" name="Google Shape;119;p18">
            <a:extLst>
              <a:ext uri="{FF2B5EF4-FFF2-40B4-BE49-F238E27FC236}">
                <a16:creationId xmlns:a16="http://schemas.microsoft.com/office/drawing/2014/main" id="{81518893-42CA-4639-81B3-68D4E8F36435}"/>
              </a:ext>
            </a:extLst>
          </p:cNvPr>
          <p:cNvSpPr txBox="1"/>
          <p:nvPr/>
        </p:nvSpPr>
        <p:spPr>
          <a:xfrm>
            <a:off x="8709102" y="3187667"/>
            <a:ext cx="2602780" cy="17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lt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MUSTER</a:t>
            </a:r>
            <a:endParaRPr lang="de-DE" sz="2000" dirty="0">
              <a:solidFill>
                <a:schemeClr val="lt1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980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761DC-E54A-A0E8-E828-DD561B06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FFC43C-8898-70B3-1A82-73220ACC8D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Während des Spiels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F3A552C3-A787-9A7E-FE1B-76BC77164DC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positioniert sich zunächst passiv am Spielfeldrand (der SR-Neuling kann sich jederzeit beim Paten Rat holen)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notiert sich die Eckdaten zum Spiel, um dies später mit den Notizen des SR-Neulings abgleichen zu können 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notiert sich die wichtigsten Hinweise zur Spielleitung des SR-Neulings 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greift nicht ins Spiel ein, auch wenn der SR-Neuling einen Fehler macht 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schützt den SR-Neuling, wenn diese/r verbal oder körperlich bedroht oder angegriffen wird</a:t>
            </a:r>
          </a:p>
        </p:txBody>
      </p:sp>
      <p:sp>
        <p:nvSpPr>
          <p:cNvPr id="12" name="Google Shape;119;p18">
            <a:extLst>
              <a:ext uri="{FF2B5EF4-FFF2-40B4-BE49-F238E27FC236}">
                <a16:creationId xmlns:a16="http://schemas.microsoft.com/office/drawing/2014/main" id="{D77456B8-88B6-83B2-E264-16F8C7C9F845}"/>
              </a:ext>
            </a:extLst>
          </p:cNvPr>
          <p:cNvSpPr txBox="1"/>
          <p:nvPr/>
        </p:nvSpPr>
        <p:spPr>
          <a:xfrm>
            <a:off x="8709102" y="3187667"/>
            <a:ext cx="2602780" cy="17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lt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MUSTER</a:t>
            </a:r>
            <a:endParaRPr lang="de-DE" sz="2000" dirty="0">
              <a:solidFill>
                <a:schemeClr val="lt1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9190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6666A-54B2-7CED-343C-04D2CEB16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9CB32A-9DAC-EC6D-0C6A-121A91145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 der Halbzeitpause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BCC8B2CB-1317-859F-3A21-1A4AFFECB5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Der SR-Pate bespricht sich kurz mit dem SR-Neuling in der SR*innen-Kabine, außer es gibt keine, dann weit weg von Zuschauern.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Nur wesentliche Dinge ansprechen, die der SR-Neuling in der 2. Halbzeit ändern kann/soll und positive Dinge, die er/sie beibehalten soll.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Keine anderen Personen sollen bei der Besprechung zu hören können.</a:t>
            </a:r>
          </a:p>
        </p:txBody>
      </p:sp>
      <p:sp>
        <p:nvSpPr>
          <p:cNvPr id="12" name="Google Shape;119;p18">
            <a:extLst>
              <a:ext uri="{FF2B5EF4-FFF2-40B4-BE49-F238E27FC236}">
                <a16:creationId xmlns:a16="http://schemas.microsoft.com/office/drawing/2014/main" id="{427D5A44-FE22-C4F2-0D2E-EA7F9B822309}"/>
              </a:ext>
            </a:extLst>
          </p:cNvPr>
          <p:cNvSpPr txBox="1"/>
          <p:nvPr/>
        </p:nvSpPr>
        <p:spPr>
          <a:xfrm>
            <a:off x="8709102" y="3187667"/>
            <a:ext cx="2602780" cy="17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lt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MUSTER</a:t>
            </a:r>
            <a:endParaRPr lang="de-DE" sz="2000" dirty="0">
              <a:solidFill>
                <a:schemeClr val="lt1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07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3B716-0203-9243-5858-F88451B8E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DE423B7-1EE0-1038-9980-DF7DA1D048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Nach dem Spiel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F01A832-C60F-7A43-8057-E21DD174E0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Nur falls Probleme auf dem Spielfeld waren, geht der SR-Pate zum SR-Neuling auf das Feld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Der SR-Pate geht nach dem Spiel zur Besprechung in die Kabine 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Hilft beim Ausfüllen des Spielberichts im DFBnet und ggf. Sonderbericht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Ausfüllen des Paten-Bogens und Zusendung an Verantwortlichen im BSA-Ausschuss (ein zu positiver Bogen hilft niemand weiter) und auch an den/die Obmann/-frau und SR-Neuling.</a:t>
            </a:r>
          </a:p>
        </p:txBody>
      </p:sp>
    </p:spTree>
    <p:extLst>
      <p:ext uri="{BB962C8B-B14F-4D97-AF65-F5344CB8AC3E}">
        <p14:creationId xmlns:p14="http://schemas.microsoft.com/office/powerpoint/2010/main" val="86610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BF8DB-6375-2F0D-6CD4-CB73C3DF0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3F7183F-D170-20E3-5DDB-2FE3EFF344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577" y="469900"/>
            <a:ext cx="11007304" cy="623939"/>
          </a:xfrm>
        </p:spPr>
        <p:txBody>
          <a:bodyPr/>
          <a:lstStyle/>
          <a:p>
            <a:r>
              <a:rPr lang="en-US"/>
              <a:t>Kinderschutz / Ehrenkodex</a:t>
            </a:r>
            <a:endParaRPr lang="en-US" dirty="0"/>
          </a:p>
        </p:txBody>
      </p:sp>
      <p:pic>
        <p:nvPicPr>
          <p:cNvPr id="5" name="Bildplatzhalter 4" descr="Ein Bild, das Text, Screenshot, Schrift, Dokument enthält.&#10;&#10;KI-generierte Inhalte können fehlerhaft sein.">
            <a:extLst>
              <a:ext uri="{FF2B5EF4-FFF2-40B4-BE49-F238E27FC236}">
                <a16:creationId xmlns:a16="http://schemas.microsoft.com/office/drawing/2014/main" id="{6B906154-ACAC-D412-7234-4DEB54CFA58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43374" y="1184684"/>
            <a:ext cx="5749855" cy="4870146"/>
          </a:xfrm>
          <a:prstGeom prst="rect">
            <a:avLst/>
          </a:prstGeom>
          <a:noFill/>
        </p:spPr>
      </p:pic>
      <p:pic>
        <p:nvPicPr>
          <p:cNvPr id="2" name="Grafik 1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F628C7D4-F427-D52D-6A98-295814F27F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57"/>
          <a:stretch>
            <a:fillRect/>
          </a:stretch>
        </p:blipFill>
        <p:spPr>
          <a:xfrm>
            <a:off x="6096000" y="3471965"/>
            <a:ext cx="4250820" cy="25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79603-8EAB-8412-4F1F-0E15DC6D3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42F1DE-C694-E5B5-7BFF-419AF1A38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Was benötigen wir nach der Schulung?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56683CA-E7D9-E582-FA30-16E732CEB0F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Bitte schickt den unterschriebenen Ehrenkodex an</a:t>
            </a:r>
            <a:br>
              <a:rPr lang="de-DE" sz="2200" dirty="0"/>
            </a:br>
            <a:r>
              <a:rPr lang="de-DE" sz="2200" dirty="0"/>
              <a:t>Vincent.horndahl@hfv.de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Wenn beides vorliegt, pflegen wir die Qualifikation "Pate" im DFBnet.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Nach jedem Pateneinsatz muss der ausgefüllte Patenbogen innerhalb von sieben Tagen an Vincent geschickt werden (siehe E-Mail oben).</a:t>
            </a:r>
          </a:p>
        </p:txBody>
      </p:sp>
    </p:spTree>
    <p:extLst>
      <p:ext uri="{BB962C8B-B14F-4D97-AF65-F5344CB8AC3E}">
        <p14:creationId xmlns:p14="http://schemas.microsoft.com/office/powerpoint/2010/main" val="4083733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1FA30-C738-AD8C-AE67-2F55314C9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74E5CF3D-FF7B-CCDE-FD42-3D9C940114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577" y="469900"/>
            <a:ext cx="11007304" cy="623939"/>
          </a:xfrm>
        </p:spPr>
        <p:txBody>
          <a:bodyPr/>
          <a:lstStyle/>
          <a:p>
            <a:r>
              <a:rPr lang="en-US" dirty="0" err="1"/>
              <a:t>Patenbogen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8B6E2F7-7999-2073-0A5A-D244FB6A7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721" y="1373422"/>
            <a:ext cx="5022368" cy="2480718"/>
          </a:xfrm>
          <a:prstGeom prst="rect">
            <a:avLst/>
          </a:prstGeom>
        </p:spPr>
      </p:pic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6539B7B4-5A4A-8CD6-4D76-B3ADB565AF5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l="6841" t="56181" r="3179"/>
          <a:stretch/>
        </p:blipFill>
        <p:spPr>
          <a:xfrm>
            <a:off x="3500721" y="3754717"/>
            <a:ext cx="5022369" cy="21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5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18B074F-2824-668F-D9F7-8C8BC0658CB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4800" dirty="0"/>
              <a:t>DANKE</a:t>
            </a:r>
          </a:p>
          <a:p>
            <a:endParaRPr lang="de-DE" dirty="0"/>
          </a:p>
          <a:p>
            <a:pPr marL="0" indent="0" algn="ctr">
              <a:buNone/>
            </a:pPr>
            <a:r>
              <a:rPr lang="de-DE" dirty="0"/>
              <a:t>dass Ihr euch bereit erklärt habt, </a:t>
            </a:r>
          </a:p>
          <a:p>
            <a:pPr marL="0" indent="0" algn="ctr">
              <a:buNone/>
            </a:pPr>
            <a:r>
              <a:rPr lang="de-DE" dirty="0"/>
              <a:t>als Pate/Patin tätig zu werden.</a:t>
            </a:r>
          </a:p>
          <a:p>
            <a:endParaRPr lang="de-DE" dirty="0"/>
          </a:p>
        </p:txBody>
      </p:sp>
      <p:sp>
        <p:nvSpPr>
          <p:cNvPr id="12" name="Google Shape;119;p18">
            <a:extLst>
              <a:ext uri="{FF2B5EF4-FFF2-40B4-BE49-F238E27FC236}">
                <a16:creationId xmlns:a16="http://schemas.microsoft.com/office/drawing/2014/main" id="{72CB4823-2F50-8C3B-7CD6-AD5E490D3327}"/>
              </a:ext>
            </a:extLst>
          </p:cNvPr>
          <p:cNvSpPr txBox="1"/>
          <p:nvPr/>
        </p:nvSpPr>
        <p:spPr>
          <a:xfrm>
            <a:off x="8709102" y="3187667"/>
            <a:ext cx="2602780" cy="17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lt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MUSTER</a:t>
            </a:r>
            <a:endParaRPr lang="de-DE" sz="2000" dirty="0">
              <a:solidFill>
                <a:schemeClr val="lt1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9465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8ED86-B1EC-E18D-D24B-8E57DCF0F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8106589-B530-BC18-7121-82F8B08557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/>
              <a:t> Jede Schiedsrichter*innen-Karriere</a:t>
            </a:r>
          </a:p>
          <a:p>
            <a:pPr marL="0" indent="0" algn="ctr">
              <a:buNone/>
            </a:pPr>
            <a:r>
              <a:rPr lang="de-DE" dirty="0"/>
              <a:t>soll mit der Betreuung durch den 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6000" dirty="0"/>
              <a:t>SR-Paten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beginnen…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2" name="Google Shape;119;p18">
            <a:extLst>
              <a:ext uri="{FF2B5EF4-FFF2-40B4-BE49-F238E27FC236}">
                <a16:creationId xmlns:a16="http://schemas.microsoft.com/office/drawing/2014/main" id="{3E195721-0C7E-67C1-B7F3-24CE2C4F6DD4}"/>
              </a:ext>
            </a:extLst>
          </p:cNvPr>
          <p:cNvSpPr txBox="1"/>
          <p:nvPr/>
        </p:nvSpPr>
        <p:spPr>
          <a:xfrm>
            <a:off x="8709102" y="3187667"/>
            <a:ext cx="2602780" cy="17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lt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MUSTER</a:t>
            </a:r>
            <a:endParaRPr lang="de-DE" sz="2000" dirty="0">
              <a:solidFill>
                <a:schemeClr val="lt1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499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D7BB7-1EAF-5192-3E4F-2D2B84ADC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781B6F6-5567-1557-86B1-931DF646E1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0F88B83-067B-BF1D-A75D-EE896475B0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14313" indent="-214313"/>
            <a:r>
              <a:rPr lang="de-DE" sz="2200" dirty="0"/>
              <a:t>Allgemeines</a:t>
            </a:r>
          </a:p>
          <a:p>
            <a:pPr marL="214313" indent="-214313"/>
            <a:r>
              <a:rPr lang="de-DE" sz="2200" dirty="0"/>
              <a:t>Ziel der Betreuung</a:t>
            </a:r>
          </a:p>
          <a:p>
            <a:pPr marL="214313" indent="-214313"/>
            <a:r>
              <a:rPr lang="de-DE" sz="2200" dirty="0"/>
              <a:t>Kompetenzen des SR-Paten</a:t>
            </a:r>
          </a:p>
          <a:p>
            <a:pPr marL="214313" indent="-214313"/>
            <a:r>
              <a:rPr lang="de-DE" sz="2200" dirty="0"/>
              <a:t>Vor dem Spiel </a:t>
            </a:r>
          </a:p>
          <a:p>
            <a:pPr marL="214313" indent="-214313"/>
            <a:r>
              <a:rPr lang="de-DE" sz="2200" dirty="0"/>
              <a:t>Während des Spiels </a:t>
            </a:r>
          </a:p>
          <a:p>
            <a:pPr marL="214313" indent="-214313"/>
            <a:r>
              <a:rPr lang="de-DE" sz="2200" dirty="0"/>
              <a:t>Halbzeitpause </a:t>
            </a:r>
          </a:p>
          <a:p>
            <a:pPr marL="214313" indent="-214313"/>
            <a:r>
              <a:rPr lang="de-DE" sz="2200" dirty="0"/>
              <a:t>Nach dem Spiel </a:t>
            </a:r>
          </a:p>
          <a:p>
            <a:pPr marL="214313" indent="-214313"/>
            <a:r>
              <a:rPr lang="de-DE" sz="2200" dirty="0"/>
              <a:t>Kinderschutz Ehrenkodex</a:t>
            </a:r>
          </a:p>
          <a:p>
            <a:pPr marL="214313" indent="-214313"/>
            <a:r>
              <a:rPr lang="de-DE" sz="2200" dirty="0"/>
              <a:t>Was benötigen wir nach der Schulung?</a:t>
            </a:r>
          </a:p>
          <a:p>
            <a:pPr marL="214313" indent="-214313"/>
            <a:r>
              <a:rPr lang="de-DE" sz="2200" dirty="0"/>
              <a:t>Patenbogen</a:t>
            </a:r>
          </a:p>
        </p:txBody>
      </p:sp>
    </p:spTree>
    <p:extLst>
      <p:ext uri="{BB962C8B-B14F-4D97-AF65-F5344CB8AC3E}">
        <p14:creationId xmlns:p14="http://schemas.microsoft.com/office/powerpoint/2010/main" val="21640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E2C35-230A-0F81-3EB4-8EBA6100B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AF64F2B-0B1D-5AAE-A2B6-5A33A4F5A7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Allgemeines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CCCB7D2-D17D-30CB-A896-B76579747B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DFB zahlt für jeden SR-Neuling, der 3 Patenschaften in seiner 1. Saison erhalten hat, Geld an den HFV.</a:t>
            </a:r>
            <a:endParaRPr lang="en-US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>
              <a:cs typeface="Arial"/>
            </a:endParaRPr>
          </a:p>
          <a:p>
            <a:pPr marL="214313" indent="-214313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cs typeface="Arial"/>
              </a:rPr>
              <a:t>3 </a:t>
            </a:r>
            <a:r>
              <a:rPr lang="de-DE" sz="2200" dirty="0">
                <a:cs typeface="Arial"/>
              </a:rPr>
              <a:t>Spiele</a:t>
            </a:r>
            <a:r>
              <a:rPr lang="en-US" sz="2200" dirty="0">
                <a:cs typeface="Arial"/>
              </a:rPr>
              <a:t> (</a:t>
            </a:r>
            <a:r>
              <a:rPr lang="de-DE" sz="2200" dirty="0">
                <a:cs typeface="Arial"/>
              </a:rPr>
              <a:t>volle</a:t>
            </a:r>
            <a:r>
              <a:rPr lang="en-US" sz="2200" dirty="0">
                <a:cs typeface="Arial"/>
              </a:rPr>
              <a:t> </a:t>
            </a:r>
            <a:r>
              <a:rPr lang="en-US" sz="2200" dirty="0" err="1">
                <a:cs typeface="Arial"/>
              </a:rPr>
              <a:t>Bepatung</a:t>
            </a:r>
            <a:r>
              <a:rPr lang="en-US" sz="2200" dirty="0">
                <a:cs typeface="Arial"/>
              </a:rPr>
              <a:t>) </a:t>
            </a:r>
            <a:r>
              <a:rPr lang="de-DE" sz="2200" dirty="0">
                <a:cs typeface="Arial"/>
              </a:rPr>
              <a:t>gibt</a:t>
            </a:r>
            <a:r>
              <a:rPr lang="en-US" sz="2200" dirty="0">
                <a:cs typeface="Arial"/>
              </a:rPr>
              <a:t> es am Ende der Saison 40 € </a:t>
            </a:r>
            <a:r>
              <a:rPr lang="en-US" sz="2200" dirty="0" err="1">
                <a:cs typeface="Arial"/>
              </a:rPr>
              <a:t>vom</a:t>
            </a:r>
            <a:r>
              <a:rPr lang="en-US" sz="2200" dirty="0">
                <a:cs typeface="Arial"/>
              </a:rPr>
              <a:t> DFB 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Arial"/>
              </a:rPr>
              <a:t>7,50 € pro </a:t>
            </a:r>
            <a:r>
              <a:rPr lang="de-DE" sz="1800" dirty="0">
                <a:cs typeface="Arial"/>
              </a:rPr>
              <a:t>Pateneinsatz an den Paten</a:t>
            </a:r>
            <a:r>
              <a:rPr lang="en-US" sz="1800" dirty="0">
                <a:cs typeface="Arial"/>
              </a:rPr>
              <a:t>, max. 22,50 €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cs typeface="Arial"/>
              </a:rPr>
              <a:t>17,50 € auf das BSA-</a:t>
            </a:r>
            <a:r>
              <a:rPr lang="en-US" sz="1800" dirty="0" err="1">
                <a:cs typeface="Arial"/>
              </a:rPr>
              <a:t>Konto</a:t>
            </a:r>
            <a:r>
              <a:rPr lang="en-US" sz="1800" dirty="0">
                <a:cs typeface="Arial"/>
              </a:rPr>
              <a:t> für die </a:t>
            </a:r>
            <a:r>
              <a:rPr lang="en-US" sz="1800" dirty="0" err="1">
                <a:cs typeface="Arial"/>
              </a:rPr>
              <a:t>Förderung</a:t>
            </a:r>
            <a:r>
              <a:rPr lang="en-US" sz="1800" dirty="0">
                <a:cs typeface="Arial"/>
              </a:rPr>
              <a:t> und </a:t>
            </a:r>
            <a:r>
              <a:rPr lang="en-US" sz="1800" dirty="0" err="1">
                <a:cs typeface="Arial"/>
              </a:rPr>
              <a:t>Lehrveranstaltungen</a:t>
            </a:r>
            <a:endParaRPr lang="en-US" sz="18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err="1">
                <a:cs typeface="Arial"/>
              </a:rPr>
              <a:t>Wichtig</a:t>
            </a:r>
            <a:r>
              <a:rPr lang="en-US" sz="2200" dirty="0">
                <a:cs typeface="Arial"/>
              </a:rPr>
              <a:t>: Der HFV </a:t>
            </a:r>
            <a:r>
              <a:rPr lang="en-US" sz="2200" dirty="0" err="1">
                <a:cs typeface="Arial"/>
              </a:rPr>
              <a:t>bekommt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nur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bei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voller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Bepatung</a:t>
            </a:r>
            <a:r>
              <a:rPr lang="en-US" sz="2200" dirty="0">
                <a:cs typeface="Arial"/>
              </a:rPr>
              <a:t> die </a:t>
            </a:r>
            <a:r>
              <a:rPr lang="en-US" sz="2200" dirty="0" err="1">
                <a:cs typeface="Arial"/>
              </a:rPr>
              <a:t>Vergütung</a:t>
            </a:r>
            <a:r>
              <a:rPr lang="en-US" sz="2200" dirty="0">
                <a:cs typeface="Arial"/>
              </a:rPr>
              <a:t> </a:t>
            </a:r>
            <a:r>
              <a:rPr lang="en-US" sz="2200" dirty="0" err="1">
                <a:cs typeface="Arial"/>
              </a:rPr>
              <a:t>vom</a:t>
            </a:r>
            <a:r>
              <a:rPr lang="en-US" sz="2200" dirty="0">
                <a:cs typeface="Arial"/>
              </a:rPr>
              <a:t> DFB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87025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BDC72-A81F-683C-8D64-588275B71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C47C9D8-FF5A-59B6-BC11-C15C86C81D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Allgemeines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D853819-AA33-4E83-EB24-B90F85CDAE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Üblicher Ablauf bei einem SR-Neuling: innerhalb von sechs Monaten nach der SR-</a:t>
            </a:r>
            <a:r>
              <a:rPr lang="de-DE" sz="2200" dirty="0" err="1"/>
              <a:t>Neulingsausbildung</a:t>
            </a:r>
            <a:r>
              <a:rPr lang="de-DE" sz="2200" dirty="0"/>
              <a:t> 4 Spiele geleitet und an dem Folgetermin teilgenommen haben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3 Spiele in diesem Zeitraum sollen von einem Paten begleitet werden (können auch unterschiedliche Paten sein)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Als Pate gelten nur SR*innen, die die Online-Schulung „besucht“ haben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Der Obmann des Vereins, wo der SR-Neuling angesiedelt ist, ist für die Ansetzung des Paten zuständig.</a:t>
            </a:r>
          </a:p>
        </p:txBody>
      </p:sp>
      <p:sp>
        <p:nvSpPr>
          <p:cNvPr id="12" name="Google Shape;119;p18">
            <a:extLst>
              <a:ext uri="{FF2B5EF4-FFF2-40B4-BE49-F238E27FC236}">
                <a16:creationId xmlns:a16="http://schemas.microsoft.com/office/drawing/2014/main" id="{F1EA2394-1304-0D3D-4427-06D081C8AB6D}"/>
              </a:ext>
            </a:extLst>
          </p:cNvPr>
          <p:cNvSpPr txBox="1"/>
          <p:nvPr/>
        </p:nvSpPr>
        <p:spPr>
          <a:xfrm>
            <a:off x="8709102" y="3187667"/>
            <a:ext cx="2602780" cy="17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lt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MUSTER</a:t>
            </a:r>
            <a:endParaRPr lang="de-DE" sz="2000" dirty="0">
              <a:solidFill>
                <a:schemeClr val="lt1"/>
              </a:solidFill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800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8D9EB-1025-26B1-B864-FBF48BB0F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C8B20B5-789F-8428-37B4-785158FCBD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Ziel der Betreuung von SR-Neulingen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7162A504-3D04-4E82-BC7E-C50FACD622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Unterstützung der SR-Neulinge vor, während und nach dem Spiel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Hinweise zur Spielleitung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200" dirty="0"/>
              <a:t>Nur die wesentlichen Fehler korrigieren und klare Verbesserungen anbieten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200" dirty="0"/>
              <a:t>Versuchen den SR-Neuling beim Umgang mit Fehlern zu unterstützen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2200" dirty="0"/>
              <a:t>Positive Aspekte finden und auch loben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Rückmeldung an den BSA, dem Verein zur Leistung des SR-Neulings und INSBESONDERE an den SR-Neuling</a:t>
            </a:r>
          </a:p>
        </p:txBody>
      </p:sp>
    </p:spTree>
    <p:extLst>
      <p:ext uri="{BB962C8B-B14F-4D97-AF65-F5344CB8AC3E}">
        <p14:creationId xmlns:p14="http://schemas.microsoft.com/office/powerpoint/2010/main" val="193511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0D186-4F16-483E-A17B-4A2587251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8921FD-4542-43B4-C745-97B4C19B35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Kompetenzen des SR-Paten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7FD77D8-A2B5-0682-B3BF-0CDC1519163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In die Lage des SR-Neulings versetzen (Alter, Leistungsstand, soziales Umfeld, Spielanzahl, etc.)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Kommunikation: Klare, aber freundliche Hinweise bei deutlichem Fehlverhalten 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Nicht der Fehler steht im Vordergrund, sondern warum der Fehler gemacht wurde und wie dieser zukünftig vermieden werden kann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SR-Pate soll sich nicht in den Mittelpunkt stellen 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endParaRPr lang="de-DE" sz="2200" dirty="0"/>
          </a:p>
          <a:p>
            <a:pPr marL="257175" indent="-257175">
              <a:lnSpc>
                <a:spcPct val="100000"/>
              </a:lnSpc>
              <a:spcBef>
                <a:spcPts val="0"/>
              </a:spcBef>
            </a:pPr>
            <a:r>
              <a:rPr lang="de-DE" sz="2200" dirty="0"/>
              <a:t>SR-Pate soll keine Kommentare am Spielfeldrand zu der Spielleitung während dem Spiel abgeben</a:t>
            </a:r>
          </a:p>
        </p:txBody>
      </p:sp>
    </p:spTree>
    <p:extLst>
      <p:ext uri="{BB962C8B-B14F-4D97-AF65-F5344CB8AC3E}">
        <p14:creationId xmlns:p14="http://schemas.microsoft.com/office/powerpoint/2010/main" val="265364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ECF5-1BEA-D691-3676-96485B8DE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46014BE-CBF7-FB8D-13B0-803FFD27CA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Kompetenzen des SR-Paten</a:t>
            </a:r>
          </a:p>
          <a:p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6B08C0F-D057-C85C-FA6A-138EEB72C0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257175" indent="-257175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SR-Pate soll dem Verein bei Bedarf Rede und Antwort stehen</a:t>
            </a:r>
          </a:p>
          <a:p>
            <a:pPr marL="257175" indent="-257175"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 marL="257175" indent="-257175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SR-Pate kann den „kritischen“ Eltern die Problematik SR-Neuling aufzeigen</a:t>
            </a:r>
          </a:p>
          <a:p>
            <a:pPr marL="257175" indent="-257175"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 marL="257175" indent="-257175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Bei gravierendes Fehlverhalten (Sozialverhalten) des SR-Neulings muss der Pate unbedingt den zuständigen Vereinsobmann/-frau UND den BSA informieren</a:t>
            </a:r>
          </a:p>
          <a:p>
            <a:pPr marL="257175" indent="-257175"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 marL="257175" indent="-257175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Bei gravierenden Vorfällen rund um das Spiel (Teams, Trainer*in, Eltern) muss der Pate unbedingt den zuständigen Vereinsobmann/-frau und den BSA informieren</a:t>
            </a:r>
          </a:p>
          <a:p>
            <a:pPr marL="257175" indent="-257175"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 marL="257175" indent="-257175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Bei evtl. Meldungen (Sonderberichte) unterstützt der SR-Pate den SR-Neuling</a:t>
            </a:r>
          </a:p>
          <a:p>
            <a:pPr marL="257175" indent="-257175">
              <a:lnSpc>
                <a:spcPct val="120000"/>
              </a:lnSpc>
              <a:spcBef>
                <a:spcPts val="0"/>
              </a:spcBef>
            </a:pPr>
            <a:endParaRPr lang="de-DE" dirty="0"/>
          </a:p>
          <a:p>
            <a:pPr marL="257175" indent="-257175">
              <a:lnSpc>
                <a:spcPct val="120000"/>
              </a:lnSpc>
              <a:spcBef>
                <a:spcPts val="0"/>
              </a:spcBef>
            </a:pPr>
            <a:r>
              <a:rPr lang="de-DE" dirty="0"/>
              <a:t>aktuelle Regelsicherheit, auch bei den Jugendregeln, TWIN-Modus</a:t>
            </a:r>
          </a:p>
        </p:txBody>
      </p:sp>
    </p:spTree>
    <p:extLst>
      <p:ext uri="{BB962C8B-B14F-4D97-AF65-F5344CB8AC3E}">
        <p14:creationId xmlns:p14="http://schemas.microsoft.com/office/powerpoint/2010/main" val="1838189167"/>
      </p:ext>
    </p:extLst>
  </p:cSld>
  <p:clrMapOvr>
    <a:masterClrMapping/>
  </p:clrMapOvr>
</p:sld>
</file>

<file path=ppt/theme/theme1.xml><?xml version="1.0" encoding="utf-8"?>
<a:theme xmlns:a="http://schemas.openxmlformats.org/drawingml/2006/main" name="HFV-Layout 2025-1">
  <a:themeElements>
    <a:clrScheme name="Benutzerdefiniert 2">
      <a:dk1>
        <a:sysClr val="windowText" lastClr="000000"/>
      </a:dk1>
      <a:lt1>
        <a:srgbClr val="FFFFFF"/>
      </a:lt1>
      <a:dk2>
        <a:srgbClr val="E73331"/>
      </a:dk2>
      <a:lt2>
        <a:srgbClr val="B2B2B2"/>
      </a:lt2>
      <a:accent1>
        <a:srgbClr val="E73331"/>
      </a:accent1>
      <a:accent2>
        <a:srgbClr val="0085CD"/>
      </a:accent2>
      <a:accent3>
        <a:srgbClr val="FFD500"/>
      </a:accent3>
      <a:accent4>
        <a:srgbClr val="019E17"/>
      </a:accent4>
      <a:accent5>
        <a:srgbClr val="B2B2B2"/>
      </a:accent5>
      <a:accent6>
        <a:srgbClr val="FFFFFF"/>
      </a:accent6>
      <a:hlink>
        <a:srgbClr val="0000FF"/>
      </a:hlink>
      <a:folHlink>
        <a:srgbClr val="800080"/>
      </a:folHlink>
    </a:clrScheme>
    <a:fontScheme name="HFV-Design 2025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E1B84DD5-F3D6-EF44-ADCF-F8F66E56A5B8}" vid="{72DB7798-1220-E046-88A4-0D800090DE91}"/>
    </a:ext>
  </a:extLst>
</a:theme>
</file>

<file path=ppt/theme/theme2.xml><?xml version="1.0" encoding="utf-8"?>
<a:theme xmlns:a="http://schemas.openxmlformats.org/drawingml/2006/main" name="HFV-Layout 2025-2">
  <a:themeElements>
    <a:clrScheme name="Benutzerdefiniert 2">
      <a:dk1>
        <a:sysClr val="windowText" lastClr="000000"/>
      </a:dk1>
      <a:lt1>
        <a:srgbClr val="FFFFFF"/>
      </a:lt1>
      <a:dk2>
        <a:srgbClr val="E73331"/>
      </a:dk2>
      <a:lt2>
        <a:srgbClr val="B2B2B2"/>
      </a:lt2>
      <a:accent1>
        <a:srgbClr val="E73331"/>
      </a:accent1>
      <a:accent2>
        <a:srgbClr val="0085CD"/>
      </a:accent2>
      <a:accent3>
        <a:srgbClr val="FFD500"/>
      </a:accent3>
      <a:accent4>
        <a:srgbClr val="019E17"/>
      </a:accent4>
      <a:accent5>
        <a:srgbClr val="B2B2B2"/>
      </a:accent5>
      <a:accent6>
        <a:srgbClr val="FFFFFF"/>
      </a:accent6>
      <a:hlink>
        <a:srgbClr val="0000FF"/>
      </a:hlink>
      <a:folHlink>
        <a:srgbClr val="800080"/>
      </a:folHlink>
    </a:clrScheme>
    <a:fontScheme name="HFV-Design 2025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E1B84DD5-F3D6-EF44-ADCF-F8F66E56A5B8}" vid="{5C70A7AB-BD28-F94E-950C-02FE85CDFBAA}"/>
    </a:ext>
  </a:extLst>
</a:theme>
</file>

<file path=ppt/theme/theme3.xml><?xml version="1.0" encoding="utf-8"?>
<a:theme xmlns:a="http://schemas.openxmlformats.org/drawingml/2006/main" name="HFV-Layout 2025-3">
  <a:themeElements>
    <a:clrScheme name="Benutzerdefiniert 2">
      <a:dk1>
        <a:sysClr val="windowText" lastClr="000000"/>
      </a:dk1>
      <a:lt1>
        <a:srgbClr val="FFFFFF"/>
      </a:lt1>
      <a:dk2>
        <a:srgbClr val="E73331"/>
      </a:dk2>
      <a:lt2>
        <a:srgbClr val="B2B2B2"/>
      </a:lt2>
      <a:accent1>
        <a:srgbClr val="E73331"/>
      </a:accent1>
      <a:accent2>
        <a:srgbClr val="0085CD"/>
      </a:accent2>
      <a:accent3>
        <a:srgbClr val="FFD500"/>
      </a:accent3>
      <a:accent4>
        <a:srgbClr val="019E17"/>
      </a:accent4>
      <a:accent5>
        <a:srgbClr val="B2B2B2"/>
      </a:accent5>
      <a:accent6>
        <a:srgbClr val="FFFFFF"/>
      </a:accent6>
      <a:hlink>
        <a:srgbClr val="0000FF"/>
      </a:hlink>
      <a:folHlink>
        <a:srgbClr val="800080"/>
      </a:folHlink>
    </a:clrScheme>
    <a:fontScheme name="HFV-Design 2025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E1B84DD5-F3D6-EF44-ADCF-F8F66E56A5B8}" vid="{249CC037-7716-5F4B-AACA-2CB034B29C80}"/>
    </a:ext>
  </a:extLst>
</a:theme>
</file>

<file path=ppt/theme/theme4.xml><?xml version="1.0" encoding="utf-8"?>
<a:theme xmlns:a="http://schemas.openxmlformats.org/drawingml/2006/main" name="1_HFV-Layout 2025-4">
  <a:themeElements>
    <a:clrScheme name="Benutzerdefiniert 2">
      <a:dk1>
        <a:sysClr val="windowText" lastClr="000000"/>
      </a:dk1>
      <a:lt1>
        <a:srgbClr val="FFFFFF"/>
      </a:lt1>
      <a:dk2>
        <a:srgbClr val="E73331"/>
      </a:dk2>
      <a:lt2>
        <a:srgbClr val="B2B2B2"/>
      </a:lt2>
      <a:accent1>
        <a:srgbClr val="E73331"/>
      </a:accent1>
      <a:accent2>
        <a:srgbClr val="0085CD"/>
      </a:accent2>
      <a:accent3>
        <a:srgbClr val="FFD500"/>
      </a:accent3>
      <a:accent4>
        <a:srgbClr val="019E17"/>
      </a:accent4>
      <a:accent5>
        <a:srgbClr val="B2B2B2"/>
      </a:accent5>
      <a:accent6>
        <a:srgbClr val="FFFFFF"/>
      </a:accent6>
      <a:hlink>
        <a:srgbClr val="0000FF"/>
      </a:hlink>
      <a:folHlink>
        <a:srgbClr val="800080"/>
      </a:folHlink>
    </a:clrScheme>
    <a:fontScheme name="HFV-Design 2025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E1B84DD5-F3D6-EF44-ADCF-F8F66E56A5B8}" vid="{952DFEB2-20D2-254C-A17E-484C241D890D}"/>
    </a:ext>
  </a:extLst>
</a:theme>
</file>

<file path=ppt/theme/theme5.xml><?xml version="1.0" encoding="utf-8"?>
<a:theme xmlns:a="http://schemas.openxmlformats.org/drawingml/2006/main" name="1_HFV-Layout 2025-1">
  <a:themeElements>
    <a:clrScheme name="Benutzerdefiniert 2">
      <a:dk1>
        <a:sysClr val="windowText" lastClr="000000"/>
      </a:dk1>
      <a:lt1>
        <a:srgbClr val="FFFFFF"/>
      </a:lt1>
      <a:dk2>
        <a:srgbClr val="E73331"/>
      </a:dk2>
      <a:lt2>
        <a:srgbClr val="B2B2B2"/>
      </a:lt2>
      <a:accent1>
        <a:srgbClr val="E73331"/>
      </a:accent1>
      <a:accent2>
        <a:srgbClr val="0085CD"/>
      </a:accent2>
      <a:accent3>
        <a:srgbClr val="FFD500"/>
      </a:accent3>
      <a:accent4>
        <a:srgbClr val="019E17"/>
      </a:accent4>
      <a:accent5>
        <a:srgbClr val="B2B2B2"/>
      </a:accent5>
      <a:accent6>
        <a:srgbClr val="FFFFFF"/>
      </a:accent6>
      <a:hlink>
        <a:srgbClr val="0000FF"/>
      </a:hlink>
      <a:folHlink>
        <a:srgbClr val="800080"/>
      </a:folHlink>
    </a:clrScheme>
    <a:fontScheme name="HFV-Design 2025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E1B84DD5-F3D6-EF44-ADCF-F8F66E56A5B8}" vid="{FA24A835-FD52-2E49-B2C9-58D0FF649973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544b78-d2fe-4721-b089-f0300ac5e052" xsi:nil="true"/>
    <lcf76f155ced4ddcb4097134ff3c332f xmlns="d799a71d-ab3b-4f7a-bb83-bd09312d93e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A3CA069E7FB449A1B75490458A12C5" ma:contentTypeVersion="16" ma:contentTypeDescription="Ein neues Dokument erstellen." ma:contentTypeScope="" ma:versionID="87156a568a7ebdc071cf508acf862733">
  <xsd:schema xmlns:xsd="http://www.w3.org/2001/XMLSchema" xmlns:xs="http://www.w3.org/2001/XMLSchema" xmlns:p="http://schemas.microsoft.com/office/2006/metadata/properties" xmlns:ns2="d799a71d-ab3b-4f7a-bb83-bd09312d93ed" xmlns:ns3="58544b78-d2fe-4721-b089-f0300ac5e052" targetNamespace="http://schemas.microsoft.com/office/2006/metadata/properties" ma:root="true" ma:fieldsID="62029b885e3a35f1054a39bb28f96db6" ns2:_="" ns3:_="">
    <xsd:import namespace="d799a71d-ab3b-4f7a-bb83-bd09312d93ed"/>
    <xsd:import namespace="58544b78-d2fe-4721-b089-f0300ac5e0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9a71d-ab3b-4f7a-bb83-bd09312d9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75156b30-f706-46d6-b2ab-34cd215136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44b78-d2fe-4721-b089-f0300ac5e05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5346758-e12f-437f-a600-1fe5a53e067b}" ma:internalName="TaxCatchAll" ma:showField="CatchAllData" ma:web="58544b78-d2fe-4721-b089-f0300ac5e0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80DA66-56F5-4CE0-97B4-8130885300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E80501-8590-4885-AD1A-D3AEC93A486B}">
  <ds:schemaRefs>
    <ds:schemaRef ds:uri="http://schemas.microsoft.com/office/2006/metadata/properties"/>
    <ds:schemaRef ds:uri="http://www.w3.org/2000/xmlns/"/>
    <ds:schemaRef ds:uri="58544b78-d2fe-4721-b089-f0300ac5e052"/>
    <ds:schemaRef ds:uri="http://www.w3.org/2001/XMLSchema-instance"/>
    <ds:schemaRef ds:uri="d799a71d-ab3b-4f7a-bb83-bd09312d93e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3E1F12-23D1-41BD-882F-6B511804D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99a71d-ab3b-4f7a-bb83-bd09312d93ed"/>
    <ds:schemaRef ds:uri="58544b78-d2fe-4721-b089-f0300ac5e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HFV-Präsentationsvorlage</Template>
  <TotalTime>0</TotalTime>
  <Words>811</Words>
  <Application>Microsoft Office PowerPoint</Application>
  <PresentationFormat>Breitbild</PresentationFormat>
  <Paragraphs>138</Paragraphs>
  <Slides>17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17</vt:i4>
      </vt:variant>
    </vt:vector>
  </HeadingPairs>
  <TitlesOfParts>
    <vt:vector size="26" baseType="lpstr">
      <vt:lpstr>Aptos</vt:lpstr>
      <vt:lpstr>Arial</vt:lpstr>
      <vt:lpstr>Montserrat Medium</vt:lpstr>
      <vt:lpstr>Symbol</vt:lpstr>
      <vt:lpstr>HFV-Layout 2025-1</vt:lpstr>
      <vt:lpstr>HFV-Layout 2025-2</vt:lpstr>
      <vt:lpstr>HFV-Layout 2025-3</vt:lpstr>
      <vt:lpstr>1_HFV-Layout 2025-4</vt:lpstr>
      <vt:lpstr>1_HFV-Layout 2025-1</vt:lpstr>
      <vt:lpstr>SCHULUNG DER SCHIEDSRICHTER*INNEN-PATEN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Ina Butzlaff</dc:creator>
  <cp:lastModifiedBy>Ina Butzlaff</cp:lastModifiedBy>
  <cp:revision>2</cp:revision>
  <dcterms:created xsi:type="dcterms:W3CDTF">2025-12-10T17:55:20Z</dcterms:created>
  <dcterms:modified xsi:type="dcterms:W3CDTF">2025-12-10T18:26:53Z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0x0101005AA3CA069E7FB449A1B75490458A12C5</vt:lpwstr>
  </property>
  <property fmtid="{D5CDD505-2E9C-101B-9397-08002B2CF9AE}" pid="3" name="MediaServiceImageTags">
    <vt:lpwstr/>
  </property>
</Properties>
</file>